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1842" r:id="rId3"/>
    <p:sldId id="1856" r:id="rId4"/>
    <p:sldId id="1841" r:id="rId5"/>
    <p:sldId id="1857" r:id="rId6"/>
    <p:sldId id="1858" r:id="rId7"/>
    <p:sldId id="260" r:id="rId8"/>
    <p:sldId id="1832" r:id="rId9"/>
    <p:sldId id="1887" r:id="rId10"/>
    <p:sldId id="1884" r:id="rId11"/>
    <p:sldId id="1883" r:id="rId12"/>
    <p:sldId id="1886" r:id="rId13"/>
    <p:sldId id="1843" r:id="rId14"/>
    <p:sldId id="1882" r:id="rId15"/>
    <p:sldId id="1885" r:id="rId16"/>
    <p:sldId id="1629" r:id="rId17"/>
    <p:sldId id="1845" r:id="rId18"/>
    <p:sldId id="1846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A0DF87-91A3-451A-9CDE-5BCD4D5F08FB}" v="9" dt="2019-03-25T11:13:03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732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Moura" userId="e97cc46d2dba03cb" providerId="LiveId" clId="{40A0DF87-91A3-451A-9CDE-5BCD4D5F08FB}"/>
    <pc:docChg chg="undo custSel mod delSld modSld">
      <pc:chgData name="Alessandro Moura" userId="e97cc46d2dba03cb" providerId="LiveId" clId="{40A0DF87-91A3-451A-9CDE-5BCD4D5F08FB}" dt="2019-03-25T11:13:03.656" v="8" actId="26606"/>
      <pc:docMkLst>
        <pc:docMk/>
      </pc:docMkLst>
      <pc:sldChg chg="addSp modSp mod setBg">
        <pc:chgData name="Alessandro Moura" userId="e97cc46d2dba03cb" providerId="LiveId" clId="{40A0DF87-91A3-451A-9CDE-5BCD4D5F08FB}" dt="2019-03-25T11:13:03.656" v="8" actId="26606"/>
        <pc:sldMkLst>
          <pc:docMk/>
          <pc:sldMk cId="3746772556" sldId="259"/>
        </pc:sldMkLst>
        <pc:spChg chg="mod">
          <ac:chgData name="Alessandro Moura" userId="e97cc46d2dba03cb" providerId="LiveId" clId="{40A0DF87-91A3-451A-9CDE-5BCD4D5F08FB}" dt="2019-03-25T11:13:03.656" v="8" actId="26606"/>
          <ac:spMkLst>
            <pc:docMk/>
            <pc:sldMk cId="3746772556" sldId="259"/>
            <ac:spMk id="2" creationId="{F78D99F6-0CC5-43ED-818D-F5770B6E2178}"/>
          </ac:spMkLst>
        </pc:spChg>
        <pc:spChg chg="mod">
          <ac:chgData name="Alessandro Moura" userId="e97cc46d2dba03cb" providerId="LiveId" clId="{40A0DF87-91A3-451A-9CDE-5BCD4D5F08FB}" dt="2019-03-25T11:13:03.656" v="8" actId="26606"/>
          <ac:spMkLst>
            <pc:docMk/>
            <pc:sldMk cId="3746772556" sldId="259"/>
            <ac:spMk id="3" creationId="{3668B564-CE46-4C5A-A423-404858668433}"/>
          </ac:spMkLst>
        </pc:spChg>
        <pc:spChg chg="add">
          <ac:chgData name="Alessandro Moura" userId="e97cc46d2dba03cb" providerId="LiveId" clId="{40A0DF87-91A3-451A-9CDE-5BCD4D5F08FB}" dt="2019-03-25T11:13:03.656" v="8" actId="26606"/>
          <ac:spMkLst>
            <pc:docMk/>
            <pc:sldMk cId="3746772556" sldId="259"/>
            <ac:spMk id="9" creationId="{867D4867-5BA7-4462-B2F6-A23F4A622AA7}"/>
          </ac:spMkLst>
        </pc:spChg>
        <pc:picChg chg="mod">
          <ac:chgData name="Alessandro Moura" userId="e97cc46d2dba03cb" providerId="LiveId" clId="{40A0DF87-91A3-451A-9CDE-5BCD4D5F08FB}" dt="2019-03-25T11:13:03.656" v="8" actId="26606"/>
          <ac:picMkLst>
            <pc:docMk/>
            <pc:sldMk cId="3746772556" sldId="259"/>
            <ac:picMk id="4" creationId="{4EE7B39D-2D9E-49E7-AF2B-370F581B6834}"/>
          </ac:picMkLst>
        </pc:picChg>
      </pc:sldChg>
      <pc:sldChg chg="addSp delSp modSp mod setBg">
        <pc:chgData name="Alessandro Moura" userId="e97cc46d2dba03cb" providerId="LiveId" clId="{40A0DF87-91A3-451A-9CDE-5BCD4D5F08FB}" dt="2019-03-25T11:12:40.929" v="6" actId="26606"/>
        <pc:sldMkLst>
          <pc:docMk/>
          <pc:sldMk cId="3050475131" sldId="260"/>
        </pc:sldMkLst>
        <pc:spChg chg="mod">
          <ac:chgData name="Alessandro Moura" userId="e97cc46d2dba03cb" providerId="LiveId" clId="{40A0DF87-91A3-451A-9CDE-5BCD4D5F08FB}" dt="2019-03-25T11:12:40.929" v="5" actId="26606"/>
          <ac:spMkLst>
            <pc:docMk/>
            <pc:sldMk cId="3050475131" sldId="260"/>
            <ac:spMk id="2" creationId="{F78D99F6-0CC5-43ED-818D-F5770B6E2178}"/>
          </ac:spMkLst>
        </pc:spChg>
        <pc:spChg chg="mod">
          <ac:chgData name="Alessandro Moura" userId="e97cc46d2dba03cb" providerId="LiveId" clId="{40A0DF87-91A3-451A-9CDE-5BCD4D5F08FB}" dt="2019-03-25T11:12:40.929" v="5" actId="26606"/>
          <ac:spMkLst>
            <pc:docMk/>
            <pc:sldMk cId="3050475131" sldId="260"/>
            <ac:spMk id="3" creationId="{3668B564-CE46-4C5A-A423-404858668433}"/>
          </ac:spMkLst>
        </pc:spChg>
        <pc:spChg chg="add del">
          <ac:chgData name="Alessandro Moura" userId="e97cc46d2dba03cb" providerId="LiveId" clId="{40A0DF87-91A3-451A-9CDE-5BCD4D5F08FB}" dt="2019-03-25T11:12:40.929" v="6" actId="26606"/>
          <ac:spMkLst>
            <pc:docMk/>
            <pc:sldMk cId="3050475131" sldId="260"/>
            <ac:spMk id="10" creationId="{867D4867-5BA7-4462-B2F6-A23F4A622AA7}"/>
          </ac:spMkLst>
        </pc:spChg>
        <pc:spChg chg="add del">
          <ac:chgData name="Alessandro Moura" userId="e97cc46d2dba03cb" providerId="LiveId" clId="{40A0DF87-91A3-451A-9CDE-5BCD4D5F08FB}" dt="2019-03-25T11:12:39.722" v="3" actId="26606"/>
          <ac:spMkLst>
            <pc:docMk/>
            <pc:sldMk cId="3050475131" sldId="260"/>
            <ac:spMk id="15" creationId="{6FBDFA86-51D3-4729-B154-796918372804}"/>
          </ac:spMkLst>
        </pc:spChg>
        <pc:spChg chg="add del">
          <ac:chgData name="Alessandro Moura" userId="e97cc46d2dba03cb" providerId="LiveId" clId="{40A0DF87-91A3-451A-9CDE-5BCD4D5F08FB}" dt="2019-03-25T11:12:40.929" v="5" actId="26606"/>
          <ac:spMkLst>
            <pc:docMk/>
            <pc:sldMk cId="3050475131" sldId="260"/>
            <ac:spMk id="20" creationId="{3BAF1561-20C4-41FD-A35F-BF2B9E727F3E}"/>
          </ac:spMkLst>
        </pc:spChg>
        <pc:spChg chg="add del">
          <ac:chgData name="Alessandro Moura" userId="e97cc46d2dba03cb" providerId="LiveId" clId="{40A0DF87-91A3-451A-9CDE-5BCD4D5F08FB}" dt="2019-03-25T11:12:40.929" v="5" actId="26606"/>
          <ac:spMkLst>
            <pc:docMk/>
            <pc:sldMk cId="3050475131" sldId="260"/>
            <ac:spMk id="21" creationId="{839DC788-B140-4F3E-A91E-CB3E70ED940A}"/>
          </ac:spMkLst>
        </pc:spChg>
        <pc:spChg chg="add">
          <ac:chgData name="Alessandro Moura" userId="e97cc46d2dba03cb" providerId="LiveId" clId="{40A0DF87-91A3-451A-9CDE-5BCD4D5F08FB}" dt="2019-03-25T11:12:40.929" v="6" actId="26606"/>
          <ac:spMkLst>
            <pc:docMk/>
            <pc:sldMk cId="3050475131" sldId="260"/>
            <ac:spMk id="23" creationId="{867D4867-5BA7-4462-B2F6-A23F4A622AA7}"/>
          </ac:spMkLst>
        </pc:spChg>
        <pc:picChg chg="mod">
          <ac:chgData name="Alessandro Moura" userId="e97cc46d2dba03cb" providerId="LiveId" clId="{40A0DF87-91A3-451A-9CDE-5BCD4D5F08FB}" dt="2019-03-25T11:12:40.929" v="5" actId="26606"/>
          <ac:picMkLst>
            <pc:docMk/>
            <pc:sldMk cId="3050475131" sldId="260"/>
            <ac:picMk id="5" creationId="{1ECDAD4F-7B28-4157-A89F-DA92A9FF5580}"/>
          </ac:picMkLst>
        </pc:picChg>
        <pc:cxnChg chg="add del">
          <ac:chgData name="Alessandro Moura" userId="e97cc46d2dba03cb" providerId="LiveId" clId="{40A0DF87-91A3-451A-9CDE-5BCD4D5F08FB}" dt="2019-03-25T11:12:39.722" v="3" actId="26606"/>
          <ac:cxnSpMkLst>
            <pc:docMk/>
            <pc:sldMk cId="3050475131" sldId="260"/>
            <ac:cxnSpMk id="17" creationId="{0F1CE7C6-BE91-42A7-9214-F33FD918C386}"/>
          </ac:cxnSpMkLst>
        </pc:cxnChg>
        <pc:cxnChg chg="add del">
          <ac:chgData name="Alessandro Moura" userId="e97cc46d2dba03cb" providerId="LiveId" clId="{40A0DF87-91A3-451A-9CDE-5BCD4D5F08FB}" dt="2019-03-25T11:12:40.929" v="5" actId="26606"/>
          <ac:cxnSpMkLst>
            <pc:docMk/>
            <pc:sldMk cId="3050475131" sldId="260"/>
            <ac:cxnSpMk id="19" creationId="{FC18D930-0EEE-448F-ABF1-2AA3C83DA552}"/>
          </ac:cxnSpMkLst>
        </pc:cxnChg>
      </pc:sldChg>
      <pc:sldChg chg="modAnim">
        <pc:chgData name="Alessandro Moura" userId="e97cc46d2dba03cb" providerId="LiveId" clId="{40A0DF87-91A3-451A-9CDE-5BCD4D5F08FB}" dt="2019-03-25T11:11:47.149" v="0"/>
        <pc:sldMkLst>
          <pc:docMk/>
          <pc:sldMk cId="3696628413" sldId="291"/>
        </pc:sldMkLst>
      </pc:sldChg>
      <pc:sldChg chg="del">
        <pc:chgData name="Alessandro Moura" userId="e97cc46d2dba03cb" providerId="LiveId" clId="{40A0DF87-91A3-451A-9CDE-5BCD4D5F08FB}" dt="2019-03-25T11:12:51.279" v="7" actId="2696"/>
        <pc:sldMkLst>
          <pc:docMk/>
          <pc:sldMk cId="3139087573" sldId="183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3FB9DB-36F8-43DA-8E9D-A0218596D3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2EFC30F-C520-41A1-9AED-A98E09DC86B1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APIs – How to publish and manage them</a:t>
          </a:r>
          <a:endParaRPr lang="en-US"/>
        </a:p>
      </dgm:t>
    </dgm:pt>
    <dgm:pt modelId="{5B6871B0-3A38-4AB6-9C6A-AA35A5234C20}" type="parTrans" cxnId="{9CDC6D2C-8B53-49DD-8E6F-B1CDBB653646}">
      <dgm:prSet/>
      <dgm:spPr/>
      <dgm:t>
        <a:bodyPr/>
        <a:lstStyle/>
        <a:p>
          <a:endParaRPr lang="en-US"/>
        </a:p>
      </dgm:t>
    </dgm:pt>
    <dgm:pt modelId="{C3B00BEF-B8CA-4B20-8347-36809634A305}" type="sibTrans" cxnId="{9CDC6D2C-8B53-49DD-8E6F-B1CDBB653646}">
      <dgm:prSet/>
      <dgm:spPr/>
      <dgm:t>
        <a:bodyPr/>
        <a:lstStyle/>
        <a:p>
          <a:endParaRPr lang="en-US"/>
        </a:p>
      </dgm:t>
    </dgm:pt>
    <dgm:pt modelId="{2E8BE5D5-D202-431F-A3B2-B94D6CC9AFEE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Orchestration – How to create and run integration logic</a:t>
          </a:r>
          <a:endParaRPr lang="en-US"/>
        </a:p>
      </dgm:t>
    </dgm:pt>
    <dgm:pt modelId="{A644512D-F793-480C-8D8B-32F3591E6BAD}" type="parTrans" cxnId="{C8FABA05-E156-4077-A6C3-5D81A150ED2E}">
      <dgm:prSet/>
      <dgm:spPr/>
      <dgm:t>
        <a:bodyPr/>
        <a:lstStyle/>
        <a:p>
          <a:endParaRPr lang="en-US"/>
        </a:p>
      </dgm:t>
    </dgm:pt>
    <dgm:pt modelId="{8911DE0E-1057-4827-9539-3A82F3A33AD3}" type="sibTrans" cxnId="{C8FABA05-E156-4077-A6C3-5D81A150ED2E}">
      <dgm:prSet/>
      <dgm:spPr/>
      <dgm:t>
        <a:bodyPr/>
        <a:lstStyle/>
        <a:p>
          <a:endParaRPr lang="en-US"/>
        </a:p>
      </dgm:t>
    </dgm:pt>
    <dgm:pt modelId="{1F4E44E3-501D-4120-8B7C-AA44F6F2E97E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Messaging – How to communicate in a loosely coupled way</a:t>
          </a:r>
          <a:endParaRPr lang="en-US"/>
        </a:p>
      </dgm:t>
    </dgm:pt>
    <dgm:pt modelId="{4FFB7836-DE80-4F1B-AB4C-F68C3E7A0D9E}" type="parTrans" cxnId="{D41347FD-7F74-4B9A-A005-2AFA0AB0E289}">
      <dgm:prSet/>
      <dgm:spPr/>
      <dgm:t>
        <a:bodyPr/>
        <a:lstStyle/>
        <a:p>
          <a:endParaRPr lang="en-US"/>
        </a:p>
      </dgm:t>
    </dgm:pt>
    <dgm:pt modelId="{6C08D76E-64AA-47FD-999F-3D5DF614F3D8}" type="sibTrans" cxnId="{D41347FD-7F74-4B9A-A005-2AFA0AB0E289}">
      <dgm:prSet/>
      <dgm:spPr/>
      <dgm:t>
        <a:bodyPr/>
        <a:lstStyle/>
        <a:p>
          <a:endParaRPr lang="en-US"/>
        </a:p>
      </dgm:t>
    </dgm:pt>
    <dgm:pt modelId="{DCAF407D-1782-4418-8FE8-82C40F0B5574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Events – How to be more efficient to learn about changes as they happen</a:t>
          </a:r>
          <a:endParaRPr lang="en-US"/>
        </a:p>
      </dgm:t>
    </dgm:pt>
    <dgm:pt modelId="{7A65E033-597C-4398-BC30-D3601E091F2D}" type="parTrans" cxnId="{7133CDD6-2CB3-422E-B98B-C971B874AE16}">
      <dgm:prSet/>
      <dgm:spPr/>
      <dgm:t>
        <a:bodyPr/>
        <a:lstStyle/>
        <a:p>
          <a:endParaRPr lang="en-US"/>
        </a:p>
      </dgm:t>
    </dgm:pt>
    <dgm:pt modelId="{3D047D7A-EE00-427D-828B-66EC63FD31CC}" type="sibTrans" cxnId="{7133CDD6-2CB3-422E-B98B-C971B874AE16}">
      <dgm:prSet/>
      <dgm:spPr/>
      <dgm:t>
        <a:bodyPr/>
        <a:lstStyle/>
        <a:p>
          <a:endParaRPr lang="en-US"/>
        </a:p>
      </dgm:t>
    </dgm:pt>
    <dgm:pt modelId="{404F6551-D3E6-4922-BFC9-E9B8E13BFF5A}" type="pres">
      <dgm:prSet presAssocID="{BA3FB9DB-36F8-43DA-8E9D-A0218596D31A}" presName="root" presStyleCnt="0">
        <dgm:presLayoutVars>
          <dgm:dir/>
          <dgm:resizeHandles val="exact"/>
        </dgm:presLayoutVars>
      </dgm:prSet>
      <dgm:spPr/>
    </dgm:pt>
    <dgm:pt modelId="{402CD897-5690-4AC6-AB94-C724AFAC38AD}" type="pres">
      <dgm:prSet presAssocID="{A2EFC30F-C520-41A1-9AED-A98E09DC86B1}" presName="compNode" presStyleCnt="0"/>
      <dgm:spPr/>
    </dgm:pt>
    <dgm:pt modelId="{503FC76C-5EBC-4499-AD35-C11A5272C22F}" type="pres">
      <dgm:prSet presAssocID="{A2EFC30F-C520-41A1-9AED-A98E09DC86B1}" presName="bgRect" presStyleLbl="bgShp" presStyleIdx="0" presStyleCnt="4"/>
      <dgm:spPr/>
    </dgm:pt>
    <dgm:pt modelId="{4E33F746-CB1E-41BD-ABEC-8424AD6EC215}" type="pres">
      <dgm:prSet presAssocID="{A2EFC30F-C520-41A1-9AED-A98E09DC86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698DAA3C-F924-4FE7-947D-E4EEA591B5FD}" type="pres">
      <dgm:prSet presAssocID="{A2EFC30F-C520-41A1-9AED-A98E09DC86B1}" presName="spaceRect" presStyleCnt="0"/>
      <dgm:spPr/>
    </dgm:pt>
    <dgm:pt modelId="{4BB28978-59B6-441D-83E7-212DF74D7E79}" type="pres">
      <dgm:prSet presAssocID="{A2EFC30F-C520-41A1-9AED-A98E09DC86B1}" presName="parTx" presStyleLbl="revTx" presStyleIdx="0" presStyleCnt="4">
        <dgm:presLayoutVars>
          <dgm:chMax val="0"/>
          <dgm:chPref val="0"/>
        </dgm:presLayoutVars>
      </dgm:prSet>
      <dgm:spPr/>
    </dgm:pt>
    <dgm:pt modelId="{26CAFC53-DA1D-4FB4-B16F-BA7C001502DF}" type="pres">
      <dgm:prSet presAssocID="{C3B00BEF-B8CA-4B20-8347-36809634A305}" presName="sibTrans" presStyleCnt="0"/>
      <dgm:spPr/>
    </dgm:pt>
    <dgm:pt modelId="{4FE07B9C-025F-43E7-B6BC-C323779DB6A0}" type="pres">
      <dgm:prSet presAssocID="{2E8BE5D5-D202-431F-A3B2-B94D6CC9AFEE}" presName="compNode" presStyleCnt="0"/>
      <dgm:spPr/>
    </dgm:pt>
    <dgm:pt modelId="{7F5F5293-60C9-4871-A701-F9786D71235A}" type="pres">
      <dgm:prSet presAssocID="{2E8BE5D5-D202-431F-A3B2-B94D6CC9AFEE}" presName="bgRect" presStyleLbl="bgShp" presStyleIdx="1" presStyleCnt="4"/>
      <dgm:spPr/>
    </dgm:pt>
    <dgm:pt modelId="{9005B8FC-9B5D-4F46-AD66-D9F69A35AD4D}" type="pres">
      <dgm:prSet presAssocID="{2E8BE5D5-D202-431F-A3B2-B94D6CC9AF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1858CD9-59C0-4AE8-978F-4005D324DAD7}" type="pres">
      <dgm:prSet presAssocID="{2E8BE5D5-D202-431F-A3B2-B94D6CC9AFEE}" presName="spaceRect" presStyleCnt="0"/>
      <dgm:spPr/>
    </dgm:pt>
    <dgm:pt modelId="{92205A46-626D-4832-ADA3-BBD9C1D2EF7F}" type="pres">
      <dgm:prSet presAssocID="{2E8BE5D5-D202-431F-A3B2-B94D6CC9AFEE}" presName="parTx" presStyleLbl="revTx" presStyleIdx="1" presStyleCnt="4">
        <dgm:presLayoutVars>
          <dgm:chMax val="0"/>
          <dgm:chPref val="0"/>
        </dgm:presLayoutVars>
      </dgm:prSet>
      <dgm:spPr/>
    </dgm:pt>
    <dgm:pt modelId="{035DC927-D1CE-42FD-8ACA-E1AC203DA78A}" type="pres">
      <dgm:prSet presAssocID="{8911DE0E-1057-4827-9539-3A82F3A33AD3}" presName="sibTrans" presStyleCnt="0"/>
      <dgm:spPr/>
    </dgm:pt>
    <dgm:pt modelId="{A273EDD8-D303-4C06-8D0A-F5F08377E85A}" type="pres">
      <dgm:prSet presAssocID="{1F4E44E3-501D-4120-8B7C-AA44F6F2E97E}" presName="compNode" presStyleCnt="0"/>
      <dgm:spPr/>
    </dgm:pt>
    <dgm:pt modelId="{440FBBC9-7F6C-4722-8B91-908FC28200FF}" type="pres">
      <dgm:prSet presAssocID="{1F4E44E3-501D-4120-8B7C-AA44F6F2E97E}" presName="bgRect" presStyleLbl="bgShp" presStyleIdx="2" presStyleCnt="4"/>
      <dgm:spPr/>
    </dgm:pt>
    <dgm:pt modelId="{200F2845-67AA-42D1-97DB-8E40CEF58D14}" type="pres">
      <dgm:prSet presAssocID="{1F4E44E3-501D-4120-8B7C-AA44F6F2E97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EB0DDCCC-1DD4-46D0-9FAA-675FF1EB311E}" type="pres">
      <dgm:prSet presAssocID="{1F4E44E3-501D-4120-8B7C-AA44F6F2E97E}" presName="spaceRect" presStyleCnt="0"/>
      <dgm:spPr/>
    </dgm:pt>
    <dgm:pt modelId="{1B78EF8A-5A01-4525-B52A-CC5E8768311A}" type="pres">
      <dgm:prSet presAssocID="{1F4E44E3-501D-4120-8B7C-AA44F6F2E97E}" presName="parTx" presStyleLbl="revTx" presStyleIdx="2" presStyleCnt="4">
        <dgm:presLayoutVars>
          <dgm:chMax val="0"/>
          <dgm:chPref val="0"/>
        </dgm:presLayoutVars>
      </dgm:prSet>
      <dgm:spPr/>
    </dgm:pt>
    <dgm:pt modelId="{7C660D66-6634-49F8-9064-7A66C8F4B32C}" type="pres">
      <dgm:prSet presAssocID="{6C08D76E-64AA-47FD-999F-3D5DF614F3D8}" presName="sibTrans" presStyleCnt="0"/>
      <dgm:spPr/>
    </dgm:pt>
    <dgm:pt modelId="{B4EA7E84-798A-4145-ABB2-D1F36B135793}" type="pres">
      <dgm:prSet presAssocID="{DCAF407D-1782-4418-8FE8-82C40F0B5574}" presName="compNode" presStyleCnt="0"/>
      <dgm:spPr/>
    </dgm:pt>
    <dgm:pt modelId="{D04F3CEB-9662-429D-8153-61877D12CBBD}" type="pres">
      <dgm:prSet presAssocID="{DCAF407D-1782-4418-8FE8-82C40F0B5574}" presName="bgRect" presStyleLbl="bgShp" presStyleIdx="3" presStyleCnt="4"/>
      <dgm:spPr/>
    </dgm:pt>
    <dgm:pt modelId="{0FA70865-0930-4654-BD85-CE5A5C60ADFB}" type="pres">
      <dgm:prSet presAssocID="{DCAF407D-1782-4418-8FE8-82C40F0B557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EF3DEDC-5641-4595-A474-3807BB8EB380}" type="pres">
      <dgm:prSet presAssocID="{DCAF407D-1782-4418-8FE8-82C40F0B5574}" presName="spaceRect" presStyleCnt="0"/>
      <dgm:spPr/>
    </dgm:pt>
    <dgm:pt modelId="{7BA89673-7481-4110-8D0C-01D48B9135FE}" type="pres">
      <dgm:prSet presAssocID="{DCAF407D-1782-4418-8FE8-82C40F0B557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8FABA05-E156-4077-A6C3-5D81A150ED2E}" srcId="{BA3FB9DB-36F8-43DA-8E9D-A0218596D31A}" destId="{2E8BE5D5-D202-431F-A3B2-B94D6CC9AFEE}" srcOrd="1" destOrd="0" parTransId="{A644512D-F793-480C-8D8B-32F3591E6BAD}" sibTransId="{8911DE0E-1057-4827-9539-3A82F3A33AD3}"/>
    <dgm:cxn modelId="{E078802A-039F-4758-BB0C-E55D4D81FCFA}" type="presOf" srcId="{A2EFC30F-C520-41A1-9AED-A98E09DC86B1}" destId="{4BB28978-59B6-441D-83E7-212DF74D7E79}" srcOrd="0" destOrd="0" presId="urn:microsoft.com/office/officeart/2018/2/layout/IconVerticalSolidList"/>
    <dgm:cxn modelId="{9CDC6D2C-8B53-49DD-8E6F-B1CDBB653646}" srcId="{BA3FB9DB-36F8-43DA-8E9D-A0218596D31A}" destId="{A2EFC30F-C520-41A1-9AED-A98E09DC86B1}" srcOrd="0" destOrd="0" parTransId="{5B6871B0-3A38-4AB6-9C6A-AA35A5234C20}" sibTransId="{C3B00BEF-B8CA-4B20-8347-36809634A305}"/>
    <dgm:cxn modelId="{F52D7262-85A8-4331-9236-F9AC1A25795B}" type="presOf" srcId="{DCAF407D-1782-4418-8FE8-82C40F0B5574}" destId="{7BA89673-7481-4110-8D0C-01D48B9135FE}" srcOrd="0" destOrd="0" presId="urn:microsoft.com/office/officeart/2018/2/layout/IconVerticalSolidList"/>
    <dgm:cxn modelId="{7133CDD6-2CB3-422E-B98B-C971B874AE16}" srcId="{BA3FB9DB-36F8-43DA-8E9D-A0218596D31A}" destId="{DCAF407D-1782-4418-8FE8-82C40F0B5574}" srcOrd="3" destOrd="0" parTransId="{7A65E033-597C-4398-BC30-D3601E091F2D}" sibTransId="{3D047D7A-EE00-427D-828B-66EC63FD31CC}"/>
    <dgm:cxn modelId="{4B3AE8D8-EEE0-4F4C-AB46-E2A447C8D709}" type="presOf" srcId="{1F4E44E3-501D-4120-8B7C-AA44F6F2E97E}" destId="{1B78EF8A-5A01-4525-B52A-CC5E8768311A}" srcOrd="0" destOrd="0" presId="urn:microsoft.com/office/officeart/2018/2/layout/IconVerticalSolidList"/>
    <dgm:cxn modelId="{57BFAEDB-7B6E-4EEA-AF4A-F3C793601B49}" type="presOf" srcId="{BA3FB9DB-36F8-43DA-8E9D-A0218596D31A}" destId="{404F6551-D3E6-4922-BFC9-E9B8E13BFF5A}" srcOrd="0" destOrd="0" presId="urn:microsoft.com/office/officeart/2018/2/layout/IconVerticalSolidList"/>
    <dgm:cxn modelId="{4B9ED5DB-F5AC-491C-B115-45846A0CE84C}" type="presOf" srcId="{2E8BE5D5-D202-431F-A3B2-B94D6CC9AFEE}" destId="{92205A46-626D-4832-ADA3-BBD9C1D2EF7F}" srcOrd="0" destOrd="0" presId="urn:microsoft.com/office/officeart/2018/2/layout/IconVerticalSolidList"/>
    <dgm:cxn modelId="{D41347FD-7F74-4B9A-A005-2AFA0AB0E289}" srcId="{BA3FB9DB-36F8-43DA-8E9D-A0218596D31A}" destId="{1F4E44E3-501D-4120-8B7C-AA44F6F2E97E}" srcOrd="2" destOrd="0" parTransId="{4FFB7836-DE80-4F1B-AB4C-F68C3E7A0D9E}" sibTransId="{6C08D76E-64AA-47FD-999F-3D5DF614F3D8}"/>
    <dgm:cxn modelId="{5B409D79-AD22-4C14-85AC-9CD2899D3841}" type="presParOf" srcId="{404F6551-D3E6-4922-BFC9-E9B8E13BFF5A}" destId="{402CD897-5690-4AC6-AB94-C724AFAC38AD}" srcOrd="0" destOrd="0" presId="urn:microsoft.com/office/officeart/2018/2/layout/IconVerticalSolidList"/>
    <dgm:cxn modelId="{0B8DE3AF-05D4-4E61-810C-E64EB5F24926}" type="presParOf" srcId="{402CD897-5690-4AC6-AB94-C724AFAC38AD}" destId="{503FC76C-5EBC-4499-AD35-C11A5272C22F}" srcOrd="0" destOrd="0" presId="urn:microsoft.com/office/officeart/2018/2/layout/IconVerticalSolidList"/>
    <dgm:cxn modelId="{7C4BBD36-D090-4D43-8606-6CBB432B64C1}" type="presParOf" srcId="{402CD897-5690-4AC6-AB94-C724AFAC38AD}" destId="{4E33F746-CB1E-41BD-ABEC-8424AD6EC215}" srcOrd="1" destOrd="0" presId="urn:microsoft.com/office/officeart/2018/2/layout/IconVerticalSolidList"/>
    <dgm:cxn modelId="{28828CE7-F15B-463C-9D30-D681A2524AEA}" type="presParOf" srcId="{402CD897-5690-4AC6-AB94-C724AFAC38AD}" destId="{698DAA3C-F924-4FE7-947D-E4EEA591B5FD}" srcOrd="2" destOrd="0" presId="urn:microsoft.com/office/officeart/2018/2/layout/IconVerticalSolidList"/>
    <dgm:cxn modelId="{6D842F74-8CF4-4EE3-A435-6DAF03A1ADF7}" type="presParOf" srcId="{402CD897-5690-4AC6-AB94-C724AFAC38AD}" destId="{4BB28978-59B6-441D-83E7-212DF74D7E79}" srcOrd="3" destOrd="0" presId="urn:microsoft.com/office/officeart/2018/2/layout/IconVerticalSolidList"/>
    <dgm:cxn modelId="{8248C0AB-9074-4BA5-88AB-47C06488517B}" type="presParOf" srcId="{404F6551-D3E6-4922-BFC9-E9B8E13BFF5A}" destId="{26CAFC53-DA1D-4FB4-B16F-BA7C001502DF}" srcOrd="1" destOrd="0" presId="urn:microsoft.com/office/officeart/2018/2/layout/IconVerticalSolidList"/>
    <dgm:cxn modelId="{23F5AF65-264F-452F-91E8-EFCB2844E20D}" type="presParOf" srcId="{404F6551-D3E6-4922-BFC9-E9B8E13BFF5A}" destId="{4FE07B9C-025F-43E7-B6BC-C323779DB6A0}" srcOrd="2" destOrd="0" presId="urn:microsoft.com/office/officeart/2018/2/layout/IconVerticalSolidList"/>
    <dgm:cxn modelId="{9FFA52DF-5886-4700-9BFB-4CFB389E787E}" type="presParOf" srcId="{4FE07B9C-025F-43E7-B6BC-C323779DB6A0}" destId="{7F5F5293-60C9-4871-A701-F9786D71235A}" srcOrd="0" destOrd="0" presId="urn:microsoft.com/office/officeart/2018/2/layout/IconVerticalSolidList"/>
    <dgm:cxn modelId="{13D1049E-0B73-430E-ABCB-D9A4FD595F13}" type="presParOf" srcId="{4FE07B9C-025F-43E7-B6BC-C323779DB6A0}" destId="{9005B8FC-9B5D-4F46-AD66-D9F69A35AD4D}" srcOrd="1" destOrd="0" presId="urn:microsoft.com/office/officeart/2018/2/layout/IconVerticalSolidList"/>
    <dgm:cxn modelId="{912B5DB8-7334-454E-830A-66E70FB1CE9C}" type="presParOf" srcId="{4FE07B9C-025F-43E7-B6BC-C323779DB6A0}" destId="{E1858CD9-59C0-4AE8-978F-4005D324DAD7}" srcOrd="2" destOrd="0" presId="urn:microsoft.com/office/officeart/2018/2/layout/IconVerticalSolidList"/>
    <dgm:cxn modelId="{4461303F-CAA2-4A00-A1F7-C72F75E311F7}" type="presParOf" srcId="{4FE07B9C-025F-43E7-B6BC-C323779DB6A0}" destId="{92205A46-626D-4832-ADA3-BBD9C1D2EF7F}" srcOrd="3" destOrd="0" presId="urn:microsoft.com/office/officeart/2018/2/layout/IconVerticalSolidList"/>
    <dgm:cxn modelId="{41FCF5BB-D5F8-4BB4-ADFA-AE4AE64D7888}" type="presParOf" srcId="{404F6551-D3E6-4922-BFC9-E9B8E13BFF5A}" destId="{035DC927-D1CE-42FD-8ACA-E1AC203DA78A}" srcOrd="3" destOrd="0" presId="urn:microsoft.com/office/officeart/2018/2/layout/IconVerticalSolidList"/>
    <dgm:cxn modelId="{DBD9A1EF-F2B3-4F19-A02F-C7558225E05C}" type="presParOf" srcId="{404F6551-D3E6-4922-BFC9-E9B8E13BFF5A}" destId="{A273EDD8-D303-4C06-8D0A-F5F08377E85A}" srcOrd="4" destOrd="0" presId="urn:microsoft.com/office/officeart/2018/2/layout/IconVerticalSolidList"/>
    <dgm:cxn modelId="{4861375C-09C0-4028-A1A1-CE788BBAE91D}" type="presParOf" srcId="{A273EDD8-D303-4C06-8D0A-F5F08377E85A}" destId="{440FBBC9-7F6C-4722-8B91-908FC28200FF}" srcOrd="0" destOrd="0" presId="urn:microsoft.com/office/officeart/2018/2/layout/IconVerticalSolidList"/>
    <dgm:cxn modelId="{5364F97E-900B-4677-B05A-4F9D4931EC02}" type="presParOf" srcId="{A273EDD8-D303-4C06-8D0A-F5F08377E85A}" destId="{200F2845-67AA-42D1-97DB-8E40CEF58D14}" srcOrd="1" destOrd="0" presId="urn:microsoft.com/office/officeart/2018/2/layout/IconVerticalSolidList"/>
    <dgm:cxn modelId="{E47C56C9-7CFB-438B-996F-301B915FF836}" type="presParOf" srcId="{A273EDD8-D303-4C06-8D0A-F5F08377E85A}" destId="{EB0DDCCC-1DD4-46D0-9FAA-675FF1EB311E}" srcOrd="2" destOrd="0" presId="urn:microsoft.com/office/officeart/2018/2/layout/IconVerticalSolidList"/>
    <dgm:cxn modelId="{CB336842-F339-48FB-8979-3964AD0C4932}" type="presParOf" srcId="{A273EDD8-D303-4C06-8D0A-F5F08377E85A}" destId="{1B78EF8A-5A01-4525-B52A-CC5E8768311A}" srcOrd="3" destOrd="0" presId="urn:microsoft.com/office/officeart/2018/2/layout/IconVerticalSolidList"/>
    <dgm:cxn modelId="{D8E1C904-5D15-4047-99F2-8CAFEE084A05}" type="presParOf" srcId="{404F6551-D3E6-4922-BFC9-E9B8E13BFF5A}" destId="{7C660D66-6634-49F8-9064-7A66C8F4B32C}" srcOrd="5" destOrd="0" presId="urn:microsoft.com/office/officeart/2018/2/layout/IconVerticalSolidList"/>
    <dgm:cxn modelId="{B77165CF-8560-4B74-9D42-A651CBB362F6}" type="presParOf" srcId="{404F6551-D3E6-4922-BFC9-E9B8E13BFF5A}" destId="{B4EA7E84-798A-4145-ABB2-D1F36B135793}" srcOrd="6" destOrd="0" presId="urn:microsoft.com/office/officeart/2018/2/layout/IconVerticalSolidList"/>
    <dgm:cxn modelId="{66D19A65-A129-49F6-8027-9278F833F720}" type="presParOf" srcId="{B4EA7E84-798A-4145-ABB2-D1F36B135793}" destId="{D04F3CEB-9662-429D-8153-61877D12CBBD}" srcOrd="0" destOrd="0" presId="urn:microsoft.com/office/officeart/2018/2/layout/IconVerticalSolidList"/>
    <dgm:cxn modelId="{10050B5D-187F-4B0F-B7FD-30B82F950139}" type="presParOf" srcId="{B4EA7E84-798A-4145-ABB2-D1F36B135793}" destId="{0FA70865-0930-4654-BD85-CE5A5C60ADFB}" srcOrd="1" destOrd="0" presId="urn:microsoft.com/office/officeart/2018/2/layout/IconVerticalSolidList"/>
    <dgm:cxn modelId="{FFDDA528-E05C-414F-AF64-1AA5EEFA2469}" type="presParOf" srcId="{B4EA7E84-798A-4145-ABB2-D1F36B135793}" destId="{FEF3DEDC-5641-4595-A474-3807BB8EB380}" srcOrd="2" destOrd="0" presId="urn:microsoft.com/office/officeart/2018/2/layout/IconVerticalSolidList"/>
    <dgm:cxn modelId="{9BBD4154-E03A-4B3B-9EF3-AF1337A50234}" type="presParOf" srcId="{B4EA7E84-798A-4145-ABB2-D1F36B135793}" destId="{7BA89673-7481-4110-8D0C-01D48B9135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CC76BF-CA33-4936-8569-D84533CE04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45B1300-7532-42DD-8883-5D95418D262A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Build reliable and elastic cloud apps with messaging</a:t>
          </a:r>
          <a:endParaRPr lang="en-US" dirty="0"/>
        </a:p>
      </dgm:t>
    </dgm:pt>
    <dgm:pt modelId="{F8A51421-9886-4356-B0E8-753C48DE40CB}" type="parTrans" cxnId="{F908542F-FA31-4741-8CBA-498522B51020}">
      <dgm:prSet/>
      <dgm:spPr/>
      <dgm:t>
        <a:bodyPr/>
        <a:lstStyle/>
        <a:p>
          <a:endParaRPr lang="en-US"/>
        </a:p>
      </dgm:t>
    </dgm:pt>
    <dgm:pt modelId="{E545B108-69DF-41C0-A025-1E3711250795}" type="sibTrans" cxnId="{F908542F-FA31-4741-8CBA-498522B51020}">
      <dgm:prSet/>
      <dgm:spPr/>
      <dgm:t>
        <a:bodyPr/>
        <a:lstStyle/>
        <a:p>
          <a:endParaRPr lang="en-US"/>
        </a:p>
      </dgm:t>
    </dgm:pt>
    <dgm:pt modelId="{17D0BC90-D268-4D41-A37B-9A8A3BA62648}">
      <dgm:prSet/>
      <dgm:spPr/>
      <dgm:t>
        <a:bodyPr/>
        <a:lstStyle/>
        <a:p>
          <a:pPr>
            <a:lnSpc>
              <a:spcPct val="100000"/>
            </a:lnSpc>
          </a:pPr>
          <a:r>
            <a:rPr lang="en-NZ" dirty="0"/>
            <a:t>Protect your application from temporary spikes in traffic</a:t>
          </a:r>
          <a:endParaRPr lang="en-US" dirty="0"/>
        </a:p>
      </dgm:t>
    </dgm:pt>
    <dgm:pt modelId="{482F9407-6524-4183-9803-5F3655D90807}" type="parTrans" cxnId="{75AB8EDB-E09F-4991-9312-3059D4F9F65D}">
      <dgm:prSet/>
      <dgm:spPr/>
      <dgm:t>
        <a:bodyPr/>
        <a:lstStyle/>
        <a:p>
          <a:endParaRPr lang="en-US"/>
        </a:p>
      </dgm:t>
    </dgm:pt>
    <dgm:pt modelId="{B6995CBA-8E33-439F-A5AC-6AAA40BAA992}" type="sibTrans" cxnId="{75AB8EDB-E09F-4991-9312-3059D4F9F65D}">
      <dgm:prSet/>
      <dgm:spPr/>
      <dgm:t>
        <a:bodyPr/>
        <a:lstStyle/>
        <a:p>
          <a:endParaRPr lang="en-US"/>
        </a:p>
      </dgm:t>
    </dgm:pt>
    <dgm:pt modelId="{BA9B29CA-1070-4143-BD82-17B9087A10E3}">
      <dgm:prSet/>
      <dgm:spPr/>
      <dgm:t>
        <a:bodyPr/>
        <a:lstStyle/>
        <a:p>
          <a:pPr>
            <a:lnSpc>
              <a:spcPct val="100000"/>
            </a:lnSpc>
          </a:pPr>
          <a:r>
            <a:rPr lang="en-NZ" dirty="0"/>
            <a:t>Decouple your applications from each other</a:t>
          </a:r>
          <a:endParaRPr lang="en-US" dirty="0"/>
        </a:p>
      </dgm:t>
    </dgm:pt>
    <dgm:pt modelId="{2D7BE6F8-61DA-40F2-B3D0-F1C3D2D1CDB4}" type="parTrans" cxnId="{A4566DAD-C511-444F-A622-577A128CB048}">
      <dgm:prSet/>
      <dgm:spPr/>
      <dgm:t>
        <a:bodyPr/>
        <a:lstStyle/>
        <a:p>
          <a:endParaRPr lang="en-US"/>
        </a:p>
      </dgm:t>
    </dgm:pt>
    <dgm:pt modelId="{2C2544EE-A390-4B96-8A56-F8E0CC9B0969}" type="sibTrans" cxnId="{A4566DAD-C511-444F-A622-577A128CB048}">
      <dgm:prSet/>
      <dgm:spPr/>
      <dgm:t>
        <a:bodyPr/>
        <a:lstStyle/>
        <a:p>
          <a:endParaRPr lang="en-US"/>
        </a:p>
      </dgm:t>
    </dgm:pt>
    <dgm:pt modelId="{0AC38E5A-1CFF-4A9B-8928-EFC1F0A8BFA5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Connect your existing on-premises systems to cloud solutions</a:t>
          </a:r>
          <a:endParaRPr lang="en-US" dirty="0"/>
        </a:p>
      </dgm:t>
    </dgm:pt>
    <dgm:pt modelId="{F0222564-FA2C-47B3-85E5-011F5ECE7274}" type="parTrans" cxnId="{A4571D42-D3C4-4FDA-87EF-ED82379A0BD2}">
      <dgm:prSet/>
      <dgm:spPr/>
      <dgm:t>
        <a:bodyPr/>
        <a:lstStyle/>
        <a:p>
          <a:endParaRPr lang="en-US"/>
        </a:p>
      </dgm:t>
    </dgm:pt>
    <dgm:pt modelId="{A1A58EF3-C105-4AD7-99C7-186D22D39C29}" type="sibTrans" cxnId="{A4571D42-D3C4-4FDA-87EF-ED82379A0BD2}">
      <dgm:prSet/>
      <dgm:spPr/>
      <dgm:t>
        <a:bodyPr/>
        <a:lstStyle/>
        <a:p>
          <a:endParaRPr lang="en-US"/>
        </a:p>
      </dgm:t>
    </dgm:pt>
    <dgm:pt modelId="{245B2CFA-A588-4B4D-B335-C1684BF4605A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Distribute messages to multiple independent back-end systems</a:t>
          </a:r>
          <a:endParaRPr lang="en-US" dirty="0"/>
        </a:p>
      </dgm:t>
    </dgm:pt>
    <dgm:pt modelId="{8CEFDD02-9878-4B1C-9355-55EA8472F888}" type="parTrans" cxnId="{F8900F73-0F87-460C-81CC-6B811B4FA194}">
      <dgm:prSet/>
      <dgm:spPr/>
      <dgm:t>
        <a:bodyPr/>
        <a:lstStyle/>
        <a:p>
          <a:endParaRPr lang="en-US"/>
        </a:p>
      </dgm:t>
    </dgm:pt>
    <dgm:pt modelId="{4232F3FC-935A-41AA-AD16-CE1E8E3CABA5}" type="sibTrans" cxnId="{F8900F73-0F87-460C-81CC-6B811B4FA194}">
      <dgm:prSet/>
      <dgm:spPr/>
      <dgm:t>
        <a:bodyPr/>
        <a:lstStyle/>
        <a:p>
          <a:endParaRPr lang="en-US"/>
        </a:p>
      </dgm:t>
    </dgm:pt>
    <dgm:pt modelId="{1EC6E0F6-A165-4585-B447-FA57FBB3011A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Scale out ordered messaging to multiple readers</a:t>
          </a:r>
          <a:endParaRPr lang="en-US" dirty="0"/>
        </a:p>
      </dgm:t>
    </dgm:pt>
    <dgm:pt modelId="{F88B2495-0245-4B8C-8492-7EC115FE6076}" type="parTrans" cxnId="{D4D29E46-81E9-4975-A0F3-220F61626F38}">
      <dgm:prSet/>
      <dgm:spPr/>
      <dgm:t>
        <a:bodyPr/>
        <a:lstStyle/>
        <a:p>
          <a:endParaRPr lang="en-US"/>
        </a:p>
      </dgm:t>
    </dgm:pt>
    <dgm:pt modelId="{3C9E81F0-2D71-4E56-8769-1F5CEE26D7F7}" type="sibTrans" cxnId="{D4D29E46-81E9-4975-A0F3-220F61626F38}">
      <dgm:prSet/>
      <dgm:spPr/>
      <dgm:t>
        <a:bodyPr/>
        <a:lstStyle/>
        <a:p>
          <a:endParaRPr lang="en-US"/>
        </a:p>
      </dgm:t>
    </dgm:pt>
    <dgm:pt modelId="{169DD179-3C2D-4C80-AC72-CFA7FF5023F7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Rich broker features</a:t>
          </a:r>
          <a:endParaRPr lang="en-US" dirty="0"/>
        </a:p>
      </dgm:t>
    </dgm:pt>
    <dgm:pt modelId="{942D696D-866B-46A8-9BAE-7470ADA34475}" type="parTrans" cxnId="{17E7D415-A7B8-4850-B3B3-2B98D92DCBEA}">
      <dgm:prSet/>
      <dgm:spPr/>
      <dgm:t>
        <a:bodyPr/>
        <a:lstStyle/>
        <a:p>
          <a:endParaRPr lang="en-US"/>
        </a:p>
      </dgm:t>
    </dgm:pt>
    <dgm:pt modelId="{8CFA0821-43BA-4F8B-A03F-4AFA404FAE65}" type="sibTrans" cxnId="{17E7D415-A7B8-4850-B3B3-2B98D92DCBEA}">
      <dgm:prSet/>
      <dgm:spPr/>
      <dgm:t>
        <a:bodyPr/>
        <a:lstStyle/>
        <a:p>
          <a:endParaRPr lang="en-US"/>
        </a:p>
      </dgm:t>
    </dgm:pt>
    <dgm:pt modelId="{A3C62F13-8BEB-47D1-9155-786B5FA0D18F}" type="pres">
      <dgm:prSet presAssocID="{93CC76BF-CA33-4936-8569-D84533CE04CE}" presName="root" presStyleCnt="0">
        <dgm:presLayoutVars>
          <dgm:dir/>
          <dgm:resizeHandles val="exact"/>
        </dgm:presLayoutVars>
      </dgm:prSet>
      <dgm:spPr/>
    </dgm:pt>
    <dgm:pt modelId="{3F45FD5D-3A5D-4A3E-B5CD-6A54C51DECB5}" type="pres">
      <dgm:prSet presAssocID="{245B1300-7532-42DD-8883-5D95418D262A}" presName="compNode" presStyleCnt="0"/>
      <dgm:spPr/>
    </dgm:pt>
    <dgm:pt modelId="{DCEAEE50-E347-42F4-8DBE-0256733F4CC6}" type="pres">
      <dgm:prSet presAssocID="{245B1300-7532-42DD-8883-5D95418D262A}" presName="bgRect" presStyleLbl="bgShp" presStyleIdx="0" presStyleCnt="7"/>
      <dgm:spPr/>
    </dgm:pt>
    <dgm:pt modelId="{BC4B724B-570C-4B04-9EC2-7CD2FF8185FF}" type="pres">
      <dgm:prSet presAssocID="{245B1300-7532-42DD-8883-5D95418D262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5FE5243-CB6B-4982-85B1-2C33B3E8D564}" type="pres">
      <dgm:prSet presAssocID="{245B1300-7532-42DD-8883-5D95418D262A}" presName="spaceRect" presStyleCnt="0"/>
      <dgm:spPr/>
    </dgm:pt>
    <dgm:pt modelId="{7BFB6529-1826-47C4-B480-4B2E0AAEF59B}" type="pres">
      <dgm:prSet presAssocID="{245B1300-7532-42DD-8883-5D95418D262A}" presName="parTx" presStyleLbl="revTx" presStyleIdx="0" presStyleCnt="7">
        <dgm:presLayoutVars>
          <dgm:chMax val="0"/>
          <dgm:chPref val="0"/>
        </dgm:presLayoutVars>
      </dgm:prSet>
      <dgm:spPr/>
    </dgm:pt>
    <dgm:pt modelId="{CB54C782-20DE-4A9F-B927-2565699152EA}" type="pres">
      <dgm:prSet presAssocID="{E545B108-69DF-41C0-A025-1E3711250795}" presName="sibTrans" presStyleCnt="0"/>
      <dgm:spPr/>
    </dgm:pt>
    <dgm:pt modelId="{56D1301C-7A9C-45C7-AEDF-320A194C287B}" type="pres">
      <dgm:prSet presAssocID="{17D0BC90-D268-4D41-A37B-9A8A3BA62648}" presName="compNode" presStyleCnt="0"/>
      <dgm:spPr/>
    </dgm:pt>
    <dgm:pt modelId="{2216D191-0B5B-4146-A782-1678E7DE697E}" type="pres">
      <dgm:prSet presAssocID="{17D0BC90-D268-4D41-A37B-9A8A3BA62648}" presName="bgRect" presStyleLbl="bgShp" presStyleIdx="1" presStyleCnt="7"/>
      <dgm:spPr/>
    </dgm:pt>
    <dgm:pt modelId="{0EE7515A-0445-413B-9007-F77B9CFBEFEA}" type="pres">
      <dgm:prSet presAssocID="{17D0BC90-D268-4D41-A37B-9A8A3BA6264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F942504-C0D9-492F-AE26-3AD9EB37E5D2}" type="pres">
      <dgm:prSet presAssocID="{17D0BC90-D268-4D41-A37B-9A8A3BA62648}" presName="spaceRect" presStyleCnt="0"/>
      <dgm:spPr/>
    </dgm:pt>
    <dgm:pt modelId="{BE348B33-EC2C-4F73-A323-1DCCE7B011DF}" type="pres">
      <dgm:prSet presAssocID="{17D0BC90-D268-4D41-A37B-9A8A3BA62648}" presName="parTx" presStyleLbl="revTx" presStyleIdx="1" presStyleCnt="7">
        <dgm:presLayoutVars>
          <dgm:chMax val="0"/>
          <dgm:chPref val="0"/>
        </dgm:presLayoutVars>
      </dgm:prSet>
      <dgm:spPr/>
    </dgm:pt>
    <dgm:pt modelId="{3B9B54BD-E347-4EB0-8B92-72617E28176E}" type="pres">
      <dgm:prSet presAssocID="{B6995CBA-8E33-439F-A5AC-6AAA40BAA992}" presName="sibTrans" presStyleCnt="0"/>
      <dgm:spPr/>
    </dgm:pt>
    <dgm:pt modelId="{27293F71-1F39-4102-AB2D-3AFAF08DDA28}" type="pres">
      <dgm:prSet presAssocID="{BA9B29CA-1070-4143-BD82-17B9087A10E3}" presName="compNode" presStyleCnt="0"/>
      <dgm:spPr/>
    </dgm:pt>
    <dgm:pt modelId="{66DB1DBD-F4D3-4118-91E5-8EED2B7987A5}" type="pres">
      <dgm:prSet presAssocID="{BA9B29CA-1070-4143-BD82-17B9087A10E3}" presName="bgRect" presStyleLbl="bgShp" presStyleIdx="2" presStyleCnt="7"/>
      <dgm:spPr/>
    </dgm:pt>
    <dgm:pt modelId="{11802627-AB58-4D6F-9AF4-0843057EC866}" type="pres">
      <dgm:prSet presAssocID="{BA9B29CA-1070-4143-BD82-17B9087A10E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B4DA703-C657-47E2-A188-CFD89BD7D3DB}" type="pres">
      <dgm:prSet presAssocID="{BA9B29CA-1070-4143-BD82-17B9087A10E3}" presName="spaceRect" presStyleCnt="0"/>
      <dgm:spPr/>
    </dgm:pt>
    <dgm:pt modelId="{1F713E94-BD20-48B2-AA0A-6B0D99DCC0CA}" type="pres">
      <dgm:prSet presAssocID="{BA9B29CA-1070-4143-BD82-17B9087A10E3}" presName="parTx" presStyleLbl="revTx" presStyleIdx="2" presStyleCnt="7">
        <dgm:presLayoutVars>
          <dgm:chMax val="0"/>
          <dgm:chPref val="0"/>
        </dgm:presLayoutVars>
      </dgm:prSet>
      <dgm:spPr/>
    </dgm:pt>
    <dgm:pt modelId="{C273F43E-DF93-41BA-B46A-AF01B5029660}" type="pres">
      <dgm:prSet presAssocID="{2C2544EE-A390-4B96-8A56-F8E0CC9B0969}" presName="sibTrans" presStyleCnt="0"/>
      <dgm:spPr/>
    </dgm:pt>
    <dgm:pt modelId="{BC372010-3283-4781-9165-26F4509867BB}" type="pres">
      <dgm:prSet presAssocID="{0AC38E5A-1CFF-4A9B-8928-EFC1F0A8BFA5}" presName="compNode" presStyleCnt="0"/>
      <dgm:spPr/>
    </dgm:pt>
    <dgm:pt modelId="{D3099DB4-DA98-4F67-A473-F939B21080E3}" type="pres">
      <dgm:prSet presAssocID="{0AC38E5A-1CFF-4A9B-8928-EFC1F0A8BFA5}" presName="bgRect" presStyleLbl="bgShp" presStyleIdx="3" presStyleCnt="7"/>
      <dgm:spPr/>
    </dgm:pt>
    <dgm:pt modelId="{D8E40CAE-7BCD-42BB-BD84-365D7619AFEB}" type="pres">
      <dgm:prSet presAssocID="{0AC38E5A-1CFF-4A9B-8928-EFC1F0A8BFA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hole Pizza"/>
        </a:ext>
      </dgm:extLst>
    </dgm:pt>
    <dgm:pt modelId="{79C3DFC8-F81E-4266-A65F-E82108D5493D}" type="pres">
      <dgm:prSet presAssocID="{0AC38E5A-1CFF-4A9B-8928-EFC1F0A8BFA5}" presName="spaceRect" presStyleCnt="0"/>
      <dgm:spPr/>
    </dgm:pt>
    <dgm:pt modelId="{2294401F-173D-4C61-BF36-762335578569}" type="pres">
      <dgm:prSet presAssocID="{0AC38E5A-1CFF-4A9B-8928-EFC1F0A8BFA5}" presName="parTx" presStyleLbl="revTx" presStyleIdx="3" presStyleCnt="7">
        <dgm:presLayoutVars>
          <dgm:chMax val="0"/>
          <dgm:chPref val="0"/>
        </dgm:presLayoutVars>
      </dgm:prSet>
      <dgm:spPr/>
    </dgm:pt>
    <dgm:pt modelId="{B409C434-C3C8-42DE-BA6A-6EB65FE50C4B}" type="pres">
      <dgm:prSet presAssocID="{A1A58EF3-C105-4AD7-99C7-186D22D39C29}" presName="sibTrans" presStyleCnt="0"/>
      <dgm:spPr/>
    </dgm:pt>
    <dgm:pt modelId="{DE206AB0-916F-4636-A099-36D3CD466A3C}" type="pres">
      <dgm:prSet presAssocID="{245B2CFA-A588-4B4D-B335-C1684BF4605A}" presName="compNode" presStyleCnt="0"/>
      <dgm:spPr/>
    </dgm:pt>
    <dgm:pt modelId="{49D40535-7103-4ABD-B076-06F613E02788}" type="pres">
      <dgm:prSet presAssocID="{245B2CFA-A588-4B4D-B335-C1684BF4605A}" presName="bgRect" presStyleLbl="bgShp" presStyleIdx="4" presStyleCnt="7"/>
      <dgm:spPr/>
    </dgm:pt>
    <dgm:pt modelId="{6B519C49-81C0-4C1C-B751-AA1F51B708D3}" type="pres">
      <dgm:prSet presAssocID="{245B2CFA-A588-4B4D-B335-C1684BF4605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B3154DCA-F94E-42D9-9F4B-799660C6E41E}" type="pres">
      <dgm:prSet presAssocID="{245B2CFA-A588-4B4D-B335-C1684BF4605A}" presName="spaceRect" presStyleCnt="0"/>
      <dgm:spPr/>
    </dgm:pt>
    <dgm:pt modelId="{EBA2EB19-A872-4579-82DD-200C0028DD83}" type="pres">
      <dgm:prSet presAssocID="{245B2CFA-A588-4B4D-B335-C1684BF4605A}" presName="parTx" presStyleLbl="revTx" presStyleIdx="4" presStyleCnt="7">
        <dgm:presLayoutVars>
          <dgm:chMax val="0"/>
          <dgm:chPref val="0"/>
        </dgm:presLayoutVars>
      </dgm:prSet>
      <dgm:spPr/>
    </dgm:pt>
    <dgm:pt modelId="{658252B6-504D-4C1D-9A83-1A488C55903A}" type="pres">
      <dgm:prSet presAssocID="{4232F3FC-935A-41AA-AD16-CE1E8E3CABA5}" presName="sibTrans" presStyleCnt="0"/>
      <dgm:spPr/>
    </dgm:pt>
    <dgm:pt modelId="{4A338AA1-75FA-4FE2-84A7-6EA4F26F7804}" type="pres">
      <dgm:prSet presAssocID="{1EC6E0F6-A165-4585-B447-FA57FBB3011A}" presName="compNode" presStyleCnt="0"/>
      <dgm:spPr/>
    </dgm:pt>
    <dgm:pt modelId="{0854A062-FB7A-4225-9EF3-D239941444E6}" type="pres">
      <dgm:prSet presAssocID="{1EC6E0F6-A165-4585-B447-FA57FBB3011A}" presName="bgRect" presStyleLbl="bgShp" presStyleIdx="5" presStyleCnt="7"/>
      <dgm:spPr/>
    </dgm:pt>
    <dgm:pt modelId="{6224A18E-1178-4382-8D19-87F16EBBF423}" type="pres">
      <dgm:prSet presAssocID="{1EC6E0F6-A165-4585-B447-FA57FBB3011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579ECF4E-0ECB-4E46-86A8-D3A65474BF82}" type="pres">
      <dgm:prSet presAssocID="{1EC6E0F6-A165-4585-B447-FA57FBB3011A}" presName="spaceRect" presStyleCnt="0"/>
      <dgm:spPr/>
    </dgm:pt>
    <dgm:pt modelId="{EB52DE15-9D73-46C6-8C8F-FBBC33833F2F}" type="pres">
      <dgm:prSet presAssocID="{1EC6E0F6-A165-4585-B447-FA57FBB3011A}" presName="parTx" presStyleLbl="revTx" presStyleIdx="5" presStyleCnt="7">
        <dgm:presLayoutVars>
          <dgm:chMax val="0"/>
          <dgm:chPref val="0"/>
        </dgm:presLayoutVars>
      </dgm:prSet>
      <dgm:spPr/>
    </dgm:pt>
    <dgm:pt modelId="{6038FD44-B9A2-4B07-9BF1-412849B1997A}" type="pres">
      <dgm:prSet presAssocID="{3C9E81F0-2D71-4E56-8769-1F5CEE26D7F7}" presName="sibTrans" presStyleCnt="0"/>
      <dgm:spPr/>
    </dgm:pt>
    <dgm:pt modelId="{8C411DFA-FE80-4F87-BF84-0DCB934C39DD}" type="pres">
      <dgm:prSet presAssocID="{169DD179-3C2D-4C80-AC72-CFA7FF5023F7}" presName="compNode" presStyleCnt="0"/>
      <dgm:spPr/>
    </dgm:pt>
    <dgm:pt modelId="{DC56179F-EC62-4C03-81EE-0C84E325D77B}" type="pres">
      <dgm:prSet presAssocID="{169DD179-3C2D-4C80-AC72-CFA7FF5023F7}" presName="bgRect" presStyleLbl="bgShp" presStyleIdx="6" presStyleCnt="7"/>
      <dgm:spPr/>
    </dgm:pt>
    <dgm:pt modelId="{2C33ED3B-74EB-4E33-ADF9-FEE8C6575422}" type="pres">
      <dgm:prSet presAssocID="{169DD179-3C2D-4C80-AC72-CFA7FF5023F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60C0B7-9F0B-4B3D-8058-8361E818A191}" type="pres">
      <dgm:prSet presAssocID="{169DD179-3C2D-4C80-AC72-CFA7FF5023F7}" presName="spaceRect" presStyleCnt="0"/>
      <dgm:spPr/>
    </dgm:pt>
    <dgm:pt modelId="{852DC9B7-9032-4AFB-B672-1788E2DF7BA7}" type="pres">
      <dgm:prSet presAssocID="{169DD179-3C2D-4C80-AC72-CFA7FF5023F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BAC2802-9D24-4097-9AA0-40DADC3B9B3A}" type="presOf" srcId="{BA9B29CA-1070-4143-BD82-17B9087A10E3}" destId="{1F713E94-BD20-48B2-AA0A-6B0D99DCC0CA}" srcOrd="0" destOrd="0" presId="urn:microsoft.com/office/officeart/2018/2/layout/IconVerticalSolidList"/>
    <dgm:cxn modelId="{8A53A911-54CF-4448-9902-605578D25C91}" type="presOf" srcId="{93CC76BF-CA33-4936-8569-D84533CE04CE}" destId="{A3C62F13-8BEB-47D1-9155-786B5FA0D18F}" srcOrd="0" destOrd="0" presId="urn:microsoft.com/office/officeart/2018/2/layout/IconVerticalSolidList"/>
    <dgm:cxn modelId="{17E7D415-A7B8-4850-B3B3-2B98D92DCBEA}" srcId="{93CC76BF-CA33-4936-8569-D84533CE04CE}" destId="{169DD179-3C2D-4C80-AC72-CFA7FF5023F7}" srcOrd="6" destOrd="0" parTransId="{942D696D-866B-46A8-9BAE-7470ADA34475}" sibTransId="{8CFA0821-43BA-4F8B-A03F-4AFA404FAE65}"/>
    <dgm:cxn modelId="{F908542F-FA31-4741-8CBA-498522B51020}" srcId="{93CC76BF-CA33-4936-8569-D84533CE04CE}" destId="{245B1300-7532-42DD-8883-5D95418D262A}" srcOrd="0" destOrd="0" parTransId="{F8A51421-9886-4356-B0E8-753C48DE40CB}" sibTransId="{E545B108-69DF-41C0-A025-1E3711250795}"/>
    <dgm:cxn modelId="{A4571D42-D3C4-4FDA-87EF-ED82379A0BD2}" srcId="{93CC76BF-CA33-4936-8569-D84533CE04CE}" destId="{0AC38E5A-1CFF-4A9B-8928-EFC1F0A8BFA5}" srcOrd="3" destOrd="0" parTransId="{F0222564-FA2C-47B3-85E5-011F5ECE7274}" sibTransId="{A1A58EF3-C105-4AD7-99C7-186D22D39C29}"/>
    <dgm:cxn modelId="{D4D29E46-81E9-4975-A0F3-220F61626F38}" srcId="{93CC76BF-CA33-4936-8569-D84533CE04CE}" destId="{1EC6E0F6-A165-4585-B447-FA57FBB3011A}" srcOrd="5" destOrd="0" parTransId="{F88B2495-0245-4B8C-8492-7EC115FE6076}" sibTransId="{3C9E81F0-2D71-4E56-8769-1F5CEE26D7F7}"/>
    <dgm:cxn modelId="{F8900F73-0F87-460C-81CC-6B811B4FA194}" srcId="{93CC76BF-CA33-4936-8569-D84533CE04CE}" destId="{245B2CFA-A588-4B4D-B335-C1684BF4605A}" srcOrd="4" destOrd="0" parTransId="{8CEFDD02-9878-4B1C-9355-55EA8472F888}" sibTransId="{4232F3FC-935A-41AA-AD16-CE1E8E3CABA5}"/>
    <dgm:cxn modelId="{FA803E98-5BAB-45B6-B258-4585B3C02BEE}" type="presOf" srcId="{1EC6E0F6-A165-4585-B447-FA57FBB3011A}" destId="{EB52DE15-9D73-46C6-8C8F-FBBC33833F2F}" srcOrd="0" destOrd="0" presId="urn:microsoft.com/office/officeart/2018/2/layout/IconVerticalSolidList"/>
    <dgm:cxn modelId="{34D96DA4-27CF-4EC7-90ED-E5C2CD12411B}" type="presOf" srcId="{245B2CFA-A588-4B4D-B335-C1684BF4605A}" destId="{EBA2EB19-A872-4579-82DD-200C0028DD83}" srcOrd="0" destOrd="0" presId="urn:microsoft.com/office/officeart/2018/2/layout/IconVerticalSolidList"/>
    <dgm:cxn modelId="{A4566DAD-C511-444F-A622-577A128CB048}" srcId="{93CC76BF-CA33-4936-8569-D84533CE04CE}" destId="{BA9B29CA-1070-4143-BD82-17B9087A10E3}" srcOrd="2" destOrd="0" parTransId="{2D7BE6F8-61DA-40F2-B3D0-F1C3D2D1CDB4}" sibTransId="{2C2544EE-A390-4B96-8A56-F8E0CC9B0969}"/>
    <dgm:cxn modelId="{26B67BBD-3047-4B3F-A7A2-59EFD721F6C0}" type="presOf" srcId="{245B1300-7532-42DD-8883-5D95418D262A}" destId="{7BFB6529-1826-47C4-B480-4B2E0AAEF59B}" srcOrd="0" destOrd="0" presId="urn:microsoft.com/office/officeart/2018/2/layout/IconVerticalSolidList"/>
    <dgm:cxn modelId="{539107C7-8528-4EA4-94D1-EBFFCEDDA578}" type="presOf" srcId="{0AC38E5A-1CFF-4A9B-8928-EFC1F0A8BFA5}" destId="{2294401F-173D-4C61-BF36-762335578569}" srcOrd="0" destOrd="0" presId="urn:microsoft.com/office/officeart/2018/2/layout/IconVerticalSolidList"/>
    <dgm:cxn modelId="{75AB8EDB-E09F-4991-9312-3059D4F9F65D}" srcId="{93CC76BF-CA33-4936-8569-D84533CE04CE}" destId="{17D0BC90-D268-4D41-A37B-9A8A3BA62648}" srcOrd="1" destOrd="0" parTransId="{482F9407-6524-4183-9803-5F3655D90807}" sibTransId="{B6995CBA-8E33-439F-A5AC-6AAA40BAA992}"/>
    <dgm:cxn modelId="{59D765DC-C973-43E5-9E3C-6274029D6E5B}" type="presOf" srcId="{169DD179-3C2D-4C80-AC72-CFA7FF5023F7}" destId="{852DC9B7-9032-4AFB-B672-1788E2DF7BA7}" srcOrd="0" destOrd="0" presId="urn:microsoft.com/office/officeart/2018/2/layout/IconVerticalSolidList"/>
    <dgm:cxn modelId="{71B448EA-A2AC-414D-9659-F2804CB7A278}" type="presOf" srcId="{17D0BC90-D268-4D41-A37B-9A8A3BA62648}" destId="{BE348B33-EC2C-4F73-A323-1DCCE7B011DF}" srcOrd="0" destOrd="0" presId="urn:microsoft.com/office/officeart/2018/2/layout/IconVerticalSolidList"/>
    <dgm:cxn modelId="{3D301FC8-7302-4A67-B32B-15E32D49DE76}" type="presParOf" srcId="{A3C62F13-8BEB-47D1-9155-786B5FA0D18F}" destId="{3F45FD5D-3A5D-4A3E-B5CD-6A54C51DECB5}" srcOrd="0" destOrd="0" presId="urn:microsoft.com/office/officeart/2018/2/layout/IconVerticalSolidList"/>
    <dgm:cxn modelId="{DF2C9AB1-CC89-46F9-8CAE-CD62286EDBA6}" type="presParOf" srcId="{3F45FD5D-3A5D-4A3E-B5CD-6A54C51DECB5}" destId="{DCEAEE50-E347-42F4-8DBE-0256733F4CC6}" srcOrd="0" destOrd="0" presId="urn:microsoft.com/office/officeart/2018/2/layout/IconVerticalSolidList"/>
    <dgm:cxn modelId="{AD0160E4-5FD8-4D49-9AFD-853E84EC9FE1}" type="presParOf" srcId="{3F45FD5D-3A5D-4A3E-B5CD-6A54C51DECB5}" destId="{BC4B724B-570C-4B04-9EC2-7CD2FF8185FF}" srcOrd="1" destOrd="0" presId="urn:microsoft.com/office/officeart/2018/2/layout/IconVerticalSolidList"/>
    <dgm:cxn modelId="{4B76C9C0-8CE4-418F-B2D0-CD924E24D75C}" type="presParOf" srcId="{3F45FD5D-3A5D-4A3E-B5CD-6A54C51DECB5}" destId="{A5FE5243-CB6B-4982-85B1-2C33B3E8D564}" srcOrd="2" destOrd="0" presId="urn:microsoft.com/office/officeart/2018/2/layout/IconVerticalSolidList"/>
    <dgm:cxn modelId="{34042296-8C6D-4D97-BE7A-40CB8608C11B}" type="presParOf" srcId="{3F45FD5D-3A5D-4A3E-B5CD-6A54C51DECB5}" destId="{7BFB6529-1826-47C4-B480-4B2E0AAEF59B}" srcOrd="3" destOrd="0" presId="urn:microsoft.com/office/officeart/2018/2/layout/IconVerticalSolidList"/>
    <dgm:cxn modelId="{75BAE8FA-3309-47DA-996C-40B955A4D7D3}" type="presParOf" srcId="{A3C62F13-8BEB-47D1-9155-786B5FA0D18F}" destId="{CB54C782-20DE-4A9F-B927-2565699152EA}" srcOrd="1" destOrd="0" presId="urn:microsoft.com/office/officeart/2018/2/layout/IconVerticalSolidList"/>
    <dgm:cxn modelId="{ECD16BD7-48E1-4186-B6EE-25669183B4B7}" type="presParOf" srcId="{A3C62F13-8BEB-47D1-9155-786B5FA0D18F}" destId="{56D1301C-7A9C-45C7-AEDF-320A194C287B}" srcOrd="2" destOrd="0" presId="urn:microsoft.com/office/officeart/2018/2/layout/IconVerticalSolidList"/>
    <dgm:cxn modelId="{D5F7FCDB-A4AD-4AD6-BACD-32234625B64B}" type="presParOf" srcId="{56D1301C-7A9C-45C7-AEDF-320A194C287B}" destId="{2216D191-0B5B-4146-A782-1678E7DE697E}" srcOrd="0" destOrd="0" presId="urn:microsoft.com/office/officeart/2018/2/layout/IconVerticalSolidList"/>
    <dgm:cxn modelId="{3462B12F-2586-405D-935C-DC3FFC204170}" type="presParOf" srcId="{56D1301C-7A9C-45C7-AEDF-320A194C287B}" destId="{0EE7515A-0445-413B-9007-F77B9CFBEFEA}" srcOrd="1" destOrd="0" presId="urn:microsoft.com/office/officeart/2018/2/layout/IconVerticalSolidList"/>
    <dgm:cxn modelId="{85356C59-A488-4575-9621-BF57053652AB}" type="presParOf" srcId="{56D1301C-7A9C-45C7-AEDF-320A194C287B}" destId="{0F942504-C0D9-492F-AE26-3AD9EB37E5D2}" srcOrd="2" destOrd="0" presId="urn:microsoft.com/office/officeart/2018/2/layout/IconVerticalSolidList"/>
    <dgm:cxn modelId="{190AED39-3524-44ED-80D7-23392841CDBB}" type="presParOf" srcId="{56D1301C-7A9C-45C7-AEDF-320A194C287B}" destId="{BE348B33-EC2C-4F73-A323-1DCCE7B011DF}" srcOrd="3" destOrd="0" presId="urn:microsoft.com/office/officeart/2018/2/layout/IconVerticalSolidList"/>
    <dgm:cxn modelId="{DA2E72AF-7E9E-4746-801A-985FC679081A}" type="presParOf" srcId="{A3C62F13-8BEB-47D1-9155-786B5FA0D18F}" destId="{3B9B54BD-E347-4EB0-8B92-72617E28176E}" srcOrd="3" destOrd="0" presId="urn:microsoft.com/office/officeart/2018/2/layout/IconVerticalSolidList"/>
    <dgm:cxn modelId="{C5EADE31-DD62-4D6A-BE32-CE42B912B011}" type="presParOf" srcId="{A3C62F13-8BEB-47D1-9155-786B5FA0D18F}" destId="{27293F71-1F39-4102-AB2D-3AFAF08DDA28}" srcOrd="4" destOrd="0" presId="urn:microsoft.com/office/officeart/2018/2/layout/IconVerticalSolidList"/>
    <dgm:cxn modelId="{3382A4AF-44D4-41A4-AB4E-E3AB956A3EA1}" type="presParOf" srcId="{27293F71-1F39-4102-AB2D-3AFAF08DDA28}" destId="{66DB1DBD-F4D3-4118-91E5-8EED2B7987A5}" srcOrd="0" destOrd="0" presId="urn:microsoft.com/office/officeart/2018/2/layout/IconVerticalSolidList"/>
    <dgm:cxn modelId="{2C5FE988-5E4C-438D-8D20-013FF8974FBF}" type="presParOf" srcId="{27293F71-1F39-4102-AB2D-3AFAF08DDA28}" destId="{11802627-AB58-4D6F-9AF4-0843057EC866}" srcOrd="1" destOrd="0" presId="urn:microsoft.com/office/officeart/2018/2/layout/IconVerticalSolidList"/>
    <dgm:cxn modelId="{B53CDDC7-A090-4A0F-ADFC-30B33F40413B}" type="presParOf" srcId="{27293F71-1F39-4102-AB2D-3AFAF08DDA28}" destId="{FB4DA703-C657-47E2-A188-CFD89BD7D3DB}" srcOrd="2" destOrd="0" presId="urn:microsoft.com/office/officeart/2018/2/layout/IconVerticalSolidList"/>
    <dgm:cxn modelId="{F4B968AE-6B45-4DEB-B838-738A6536C4DA}" type="presParOf" srcId="{27293F71-1F39-4102-AB2D-3AFAF08DDA28}" destId="{1F713E94-BD20-48B2-AA0A-6B0D99DCC0CA}" srcOrd="3" destOrd="0" presId="urn:microsoft.com/office/officeart/2018/2/layout/IconVerticalSolidList"/>
    <dgm:cxn modelId="{012492F3-CEF8-457B-8439-4806E9AD738D}" type="presParOf" srcId="{A3C62F13-8BEB-47D1-9155-786B5FA0D18F}" destId="{C273F43E-DF93-41BA-B46A-AF01B5029660}" srcOrd="5" destOrd="0" presId="urn:microsoft.com/office/officeart/2018/2/layout/IconVerticalSolidList"/>
    <dgm:cxn modelId="{1D9B4976-AF1F-4A31-834B-3C5A79CFCDE5}" type="presParOf" srcId="{A3C62F13-8BEB-47D1-9155-786B5FA0D18F}" destId="{BC372010-3283-4781-9165-26F4509867BB}" srcOrd="6" destOrd="0" presId="urn:microsoft.com/office/officeart/2018/2/layout/IconVerticalSolidList"/>
    <dgm:cxn modelId="{C14F7146-63E4-4394-BD77-07AE2DB9304C}" type="presParOf" srcId="{BC372010-3283-4781-9165-26F4509867BB}" destId="{D3099DB4-DA98-4F67-A473-F939B21080E3}" srcOrd="0" destOrd="0" presId="urn:microsoft.com/office/officeart/2018/2/layout/IconVerticalSolidList"/>
    <dgm:cxn modelId="{28D1C3D9-A008-4438-9232-479C296EFBC9}" type="presParOf" srcId="{BC372010-3283-4781-9165-26F4509867BB}" destId="{D8E40CAE-7BCD-42BB-BD84-365D7619AFEB}" srcOrd="1" destOrd="0" presId="urn:microsoft.com/office/officeart/2018/2/layout/IconVerticalSolidList"/>
    <dgm:cxn modelId="{0C99A707-596A-4B29-BF3F-A5DDA5CDF247}" type="presParOf" srcId="{BC372010-3283-4781-9165-26F4509867BB}" destId="{79C3DFC8-F81E-4266-A65F-E82108D5493D}" srcOrd="2" destOrd="0" presId="urn:microsoft.com/office/officeart/2018/2/layout/IconVerticalSolidList"/>
    <dgm:cxn modelId="{BD55239C-B8DE-4779-988B-95684432419C}" type="presParOf" srcId="{BC372010-3283-4781-9165-26F4509867BB}" destId="{2294401F-173D-4C61-BF36-762335578569}" srcOrd="3" destOrd="0" presId="urn:microsoft.com/office/officeart/2018/2/layout/IconVerticalSolidList"/>
    <dgm:cxn modelId="{FE79C8CD-9AD3-4B2D-9ABA-F126742D5A78}" type="presParOf" srcId="{A3C62F13-8BEB-47D1-9155-786B5FA0D18F}" destId="{B409C434-C3C8-42DE-BA6A-6EB65FE50C4B}" srcOrd="7" destOrd="0" presId="urn:microsoft.com/office/officeart/2018/2/layout/IconVerticalSolidList"/>
    <dgm:cxn modelId="{03DDA927-F21C-4469-B29A-E6FC923ADE37}" type="presParOf" srcId="{A3C62F13-8BEB-47D1-9155-786B5FA0D18F}" destId="{DE206AB0-916F-4636-A099-36D3CD466A3C}" srcOrd="8" destOrd="0" presId="urn:microsoft.com/office/officeart/2018/2/layout/IconVerticalSolidList"/>
    <dgm:cxn modelId="{948E8AE1-24A0-4B77-AC2B-AFC8ADFD9211}" type="presParOf" srcId="{DE206AB0-916F-4636-A099-36D3CD466A3C}" destId="{49D40535-7103-4ABD-B076-06F613E02788}" srcOrd="0" destOrd="0" presId="urn:microsoft.com/office/officeart/2018/2/layout/IconVerticalSolidList"/>
    <dgm:cxn modelId="{C2E21136-8FFE-4015-ABE3-6C3BCA854692}" type="presParOf" srcId="{DE206AB0-916F-4636-A099-36D3CD466A3C}" destId="{6B519C49-81C0-4C1C-B751-AA1F51B708D3}" srcOrd="1" destOrd="0" presId="urn:microsoft.com/office/officeart/2018/2/layout/IconVerticalSolidList"/>
    <dgm:cxn modelId="{B1F4A0F0-02E4-46A1-A5BE-E579CEB214E5}" type="presParOf" srcId="{DE206AB0-916F-4636-A099-36D3CD466A3C}" destId="{B3154DCA-F94E-42D9-9F4B-799660C6E41E}" srcOrd="2" destOrd="0" presId="urn:microsoft.com/office/officeart/2018/2/layout/IconVerticalSolidList"/>
    <dgm:cxn modelId="{C5EBD065-38F9-4776-8D73-CD4A70FEE4CD}" type="presParOf" srcId="{DE206AB0-916F-4636-A099-36D3CD466A3C}" destId="{EBA2EB19-A872-4579-82DD-200C0028DD83}" srcOrd="3" destOrd="0" presId="urn:microsoft.com/office/officeart/2018/2/layout/IconVerticalSolidList"/>
    <dgm:cxn modelId="{578622C6-54C6-4C64-80AF-F226FD0AC24B}" type="presParOf" srcId="{A3C62F13-8BEB-47D1-9155-786B5FA0D18F}" destId="{658252B6-504D-4C1D-9A83-1A488C55903A}" srcOrd="9" destOrd="0" presId="urn:microsoft.com/office/officeart/2018/2/layout/IconVerticalSolidList"/>
    <dgm:cxn modelId="{418104B3-CBCD-4BC5-9E56-9AE19FD9BE44}" type="presParOf" srcId="{A3C62F13-8BEB-47D1-9155-786B5FA0D18F}" destId="{4A338AA1-75FA-4FE2-84A7-6EA4F26F7804}" srcOrd="10" destOrd="0" presId="urn:microsoft.com/office/officeart/2018/2/layout/IconVerticalSolidList"/>
    <dgm:cxn modelId="{D1DD69E1-C522-4AB1-9326-A67F5D32EE1E}" type="presParOf" srcId="{4A338AA1-75FA-4FE2-84A7-6EA4F26F7804}" destId="{0854A062-FB7A-4225-9EF3-D239941444E6}" srcOrd="0" destOrd="0" presId="urn:microsoft.com/office/officeart/2018/2/layout/IconVerticalSolidList"/>
    <dgm:cxn modelId="{B6A63E08-2E4F-4C33-A70A-9C40108C4F91}" type="presParOf" srcId="{4A338AA1-75FA-4FE2-84A7-6EA4F26F7804}" destId="{6224A18E-1178-4382-8D19-87F16EBBF423}" srcOrd="1" destOrd="0" presId="urn:microsoft.com/office/officeart/2018/2/layout/IconVerticalSolidList"/>
    <dgm:cxn modelId="{2129B202-AFBB-4724-9ADE-5B3DF9193D17}" type="presParOf" srcId="{4A338AA1-75FA-4FE2-84A7-6EA4F26F7804}" destId="{579ECF4E-0ECB-4E46-86A8-D3A65474BF82}" srcOrd="2" destOrd="0" presId="urn:microsoft.com/office/officeart/2018/2/layout/IconVerticalSolidList"/>
    <dgm:cxn modelId="{B6F4170E-CD0A-40F1-BA17-9334C95FD57A}" type="presParOf" srcId="{4A338AA1-75FA-4FE2-84A7-6EA4F26F7804}" destId="{EB52DE15-9D73-46C6-8C8F-FBBC33833F2F}" srcOrd="3" destOrd="0" presId="urn:microsoft.com/office/officeart/2018/2/layout/IconVerticalSolidList"/>
    <dgm:cxn modelId="{46366DAA-5E9A-40CB-BFFB-67BBE8CB0FFD}" type="presParOf" srcId="{A3C62F13-8BEB-47D1-9155-786B5FA0D18F}" destId="{6038FD44-B9A2-4B07-9BF1-412849B1997A}" srcOrd="11" destOrd="0" presId="urn:microsoft.com/office/officeart/2018/2/layout/IconVerticalSolidList"/>
    <dgm:cxn modelId="{8A17A733-0B30-4101-A07B-0481D1B2E198}" type="presParOf" srcId="{A3C62F13-8BEB-47D1-9155-786B5FA0D18F}" destId="{8C411DFA-FE80-4F87-BF84-0DCB934C39DD}" srcOrd="12" destOrd="0" presId="urn:microsoft.com/office/officeart/2018/2/layout/IconVerticalSolidList"/>
    <dgm:cxn modelId="{68B013E6-6C10-4A09-8DB8-FD750DB7DD8E}" type="presParOf" srcId="{8C411DFA-FE80-4F87-BF84-0DCB934C39DD}" destId="{DC56179F-EC62-4C03-81EE-0C84E325D77B}" srcOrd="0" destOrd="0" presId="urn:microsoft.com/office/officeart/2018/2/layout/IconVerticalSolidList"/>
    <dgm:cxn modelId="{C5E96966-3584-46C9-A52B-C71F1377E0D0}" type="presParOf" srcId="{8C411DFA-FE80-4F87-BF84-0DCB934C39DD}" destId="{2C33ED3B-74EB-4E33-ADF9-FEE8C6575422}" srcOrd="1" destOrd="0" presId="urn:microsoft.com/office/officeart/2018/2/layout/IconVerticalSolidList"/>
    <dgm:cxn modelId="{E7A7C1BB-005C-4166-A826-C2B6BADF81E8}" type="presParOf" srcId="{8C411DFA-FE80-4F87-BF84-0DCB934C39DD}" destId="{3460C0B7-9F0B-4B3D-8058-8361E818A191}" srcOrd="2" destOrd="0" presId="urn:microsoft.com/office/officeart/2018/2/layout/IconVerticalSolidList"/>
    <dgm:cxn modelId="{7D7E4241-F651-4736-BDAE-2AB7E7FD524C}" type="presParOf" srcId="{8C411DFA-FE80-4F87-BF84-0DCB934C39DD}" destId="{852DC9B7-9032-4AFB-B672-1788E2DF7B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8D5E23-1612-42D0-B16A-8E56CC3F42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E7F0878C-49C0-4A70-9378-F390ECC79E00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Events are raised by other services</a:t>
          </a:r>
          <a:endParaRPr lang="en-US"/>
        </a:p>
      </dgm:t>
    </dgm:pt>
    <dgm:pt modelId="{26C973D0-D16F-4D91-A574-966DAB3B403C}" type="parTrans" cxnId="{669CF2E5-DA0B-4F5B-82D1-D9C4A67871F1}">
      <dgm:prSet/>
      <dgm:spPr/>
      <dgm:t>
        <a:bodyPr/>
        <a:lstStyle/>
        <a:p>
          <a:endParaRPr lang="en-US"/>
        </a:p>
      </dgm:t>
    </dgm:pt>
    <dgm:pt modelId="{7EED5C54-4874-4421-A0AC-2431709DBCD5}" type="sibTrans" cxnId="{669CF2E5-DA0B-4F5B-82D1-D9C4A67871F1}">
      <dgm:prSet/>
      <dgm:spPr/>
      <dgm:t>
        <a:bodyPr/>
        <a:lstStyle/>
        <a:p>
          <a:endParaRPr lang="en-US"/>
        </a:p>
      </dgm:t>
    </dgm:pt>
    <dgm:pt modelId="{C39BB0D2-BC3C-45E1-97B8-F1EC6210D080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Independent individual messages</a:t>
          </a:r>
          <a:endParaRPr lang="en-US"/>
        </a:p>
      </dgm:t>
    </dgm:pt>
    <dgm:pt modelId="{3DF41808-D17D-43BF-832D-7D63D7D07448}" type="parTrans" cxnId="{4B891E7C-0D74-435C-94FB-5FE31E336D0F}">
      <dgm:prSet/>
      <dgm:spPr/>
      <dgm:t>
        <a:bodyPr/>
        <a:lstStyle/>
        <a:p>
          <a:endParaRPr lang="en-US"/>
        </a:p>
      </dgm:t>
    </dgm:pt>
    <dgm:pt modelId="{6185B42E-AC46-464C-9C1D-4D3FCB16C548}" type="sibTrans" cxnId="{4B891E7C-0D74-435C-94FB-5FE31E336D0F}">
      <dgm:prSet/>
      <dgm:spPr/>
      <dgm:t>
        <a:bodyPr/>
        <a:lstStyle/>
        <a:p>
          <a:endParaRPr lang="en-US"/>
        </a:p>
      </dgm:t>
    </dgm:pt>
    <dgm:pt modelId="{710A38AB-1F38-45B0-B7D3-67251379B0E3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Push semantics</a:t>
          </a:r>
          <a:endParaRPr lang="en-US"/>
        </a:p>
      </dgm:t>
    </dgm:pt>
    <dgm:pt modelId="{216E3903-BC83-4910-894E-B70F9BEB1FA3}" type="parTrans" cxnId="{12273799-1A36-4BA9-BED4-BCCAB2847082}">
      <dgm:prSet/>
      <dgm:spPr/>
      <dgm:t>
        <a:bodyPr/>
        <a:lstStyle/>
        <a:p>
          <a:endParaRPr lang="en-US"/>
        </a:p>
      </dgm:t>
    </dgm:pt>
    <dgm:pt modelId="{00D87442-1659-4BE8-9E43-964C37E30CC1}" type="sibTrans" cxnId="{12273799-1A36-4BA9-BED4-BCCAB2847082}">
      <dgm:prSet/>
      <dgm:spPr/>
      <dgm:t>
        <a:bodyPr/>
        <a:lstStyle/>
        <a:p>
          <a:endParaRPr lang="en-US"/>
        </a:p>
      </dgm:t>
    </dgm:pt>
    <dgm:pt modelId="{40D762E1-3D46-42F5-9753-F92B0E3755FB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Filtering and routing</a:t>
          </a:r>
          <a:endParaRPr lang="en-US"/>
        </a:p>
      </dgm:t>
    </dgm:pt>
    <dgm:pt modelId="{8F5592B2-A97E-4F93-AD34-8AB1C1DE9728}" type="parTrans" cxnId="{EB31386F-888E-4D73-A904-FABE7C78E8E4}">
      <dgm:prSet/>
      <dgm:spPr/>
      <dgm:t>
        <a:bodyPr/>
        <a:lstStyle/>
        <a:p>
          <a:endParaRPr lang="en-US"/>
        </a:p>
      </dgm:t>
    </dgm:pt>
    <dgm:pt modelId="{1052E03F-A232-4CE2-8045-7383473D6B36}" type="sibTrans" cxnId="{EB31386F-888E-4D73-A904-FABE7C78E8E4}">
      <dgm:prSet/>
      <dgm:spPr/>
      <dgm:t>
        <a:bodyPr/>
        <a:lstStyle/>
        <a:p>
          <a:endParaRPr lang="en-US"/>
        </a:p>
      </dgm:t>
    </dgm:pt>
    <dgm:pt modelId="{F7E37DEF-DB93-466B-AAE5-9BC613C6933A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Pay as you go</a:t>
          </a:r>
          <a:endParaRPr lang="en-US"/>
        </a:p>
      </dgm:t>
    </dgm:pt>
    <dgm:pt modelId="{4624B5C2-C6AE-4926-9152-D6BDDA1A941E}" type="parTrans" cxnId="{7BED2DB2-D528-4E25-B64F-DF4E76ED0761}">
      <dgm:prSet/>
      <dgm:spPr/>
      <dgm:t>
        <a:bodyPr/>
        <a:lstStyle/>
        <a:p>
          <a:endParaRPr lang="en-US"/>
        </a:p>
      </dgm:t>
    </dgm:pt>
    <dgm:pt modelId="{59797E94-69EB-4A36-8484-A0C187F16E37}" type="sibTrans" cxnId="{7BED2DB2-D528-4E25-B64F-DF4E76ED0761}">
      <dgm:prSet/>
      <dgm:spPr/>
      <dgm:t>
        <a:bodyPr/>
        <a:lstStyle/>
        <a:p>
          <a:endParaRPr lang="en-US"/>
        </a:p>
      </dgm:t>
    </dgm:pt>
    <dgm:pt modelId="{252C3865-AF17-44E6-A0D8-620F0DF3A3D9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Fan out</a:t>
          </a:r>
          <a:endParaRPr lang="en-US"/>
        </a:p>
      </dgm:t>
    </dgm:pt>
    <dgm:pt modelId="{B6B12191-7E68-47B4-822E-552EA33250CE}" type="parTrans" cxnId="{1E145F91-8635-45C9-A3A7-90756DB21F08}">
      <dgm:prSet/>
      <dgm:spPr/>
      <dgm:t>
        <a:bodyPr/>
        <a:lstStyle/>
        <a:p>
          <a:endParaRPr lang="en-US"/>
        </a:p>
      </dgm:t>
    </dgm:pt>
    <dgm:pt modelId="{305BFEDC-1CE8-419F-B9A9-65CF984713E1}" type="sibTrans" cxnId="{1E145F91-8635-45C9-A3A7-90756DB21F08}">
      <dgm:prSet/>
      <dgm:spPr/>
      <dgm:t>
        <a:bodyPr/>
        <a:lstStyle/>
        <a:p>
          <a:endParaRPr lang="en-US"/>
        </a:p>
      </dgm:t>
    </dgm:pt>
    <dgm:pt modelId="{BCF6D4E0-30D0-4FFF-83BC-FED0ED8334BB}" type="pres">
      <dgm:prSet presAssocID="{8F8D5E23-1612-42D0-B16A-8E56CC3F4231}" presName="root" presStyleCnt="0">
        <dgm:presLayoutVars>
          <dgm:dir/>
          <dgm:resizeHandles val="exact"/>
        </dgm:presLayoutVars>
      </dgm:prSet>
      <dgm:spPr/>
    </dgm:pt>
    <dgm:pt modelId="{FBF6D784-DAD7-4B24-BB1E-FFEC2B22198C}" type="pres">
      <dgm:prSet presAssocID="{E7F0878C-49C0-4A70-9378-F390ECC79E00}" presName="compNode" presStyleCnt="0"/>
      <dgm:spPr/>
    </dgm:pt>
    <dgm:pt modelId="{36454B3B-C331-421D-9241-CAFF8AD60ED8}" type="pres">
      <dgm:prSet presAssocID="{E7F0878C-49C0-4A70-9378-F390ECC79E00}" presName="bgRect" presStyleLbl="bgShp" presStyleIdx="0" presStyleCnt="6"/>
      <dgm:spPr/>
    </dgm:pt>
    <dgm:pt modelId="{7A0E3486-4EC2-4F02-9DEC-16ABBE8E2CE0}" type="pres">
      <dgm:prSet presAssocID="{E7F0878C-49C0-4A70-9378-F390ECC79E0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360090FC-E88F-47C7-BD2A-CE3777CDEBE0}" type="pres">
      <dgm:prSet presAssocID="{E7F0878C-49C0-4A70-9378-F390ECC79E00}" presName="spaceRect" presStyleCnt="0"/>
      <dgm:spPr/>
    </dgm:pt>
    <dgm:pt modelId="{1333EBD9-2184-4CAF-9727-DF01BDE03BE3}" type="pres">
      <dgm:prSet presAssocID="{E7F0878C-49C0-4A70-9378-F390ECC79E00}" presName="parTx" presStyleLbl="revTx" presStyleIdx="0" presStyleCnt="6">
        <dgm:presLayoutVars>
          <dgm:chMax val="0"/>
          <dgm:chPref val="0"/>
        </dgm:presLayoutVars>
      </dgm:prSet>
      <dgm:spPr/>
    </dgm:pt>
    <dgm:pt modelId="{904C4DD9-5812-497D-910A-4F45854EAA5E}" type="pres">
      <dgm:prSet presAssocID="{7EED5C54-4874-4421-A0AC-2431709DBCD5}" presName="sibTrans" presStyleCnt="0"/>
      <dgm:spPr/>
    </dgm:pt>
    <dgm:pt modelId="{7B6D031E-03BB-4D18-B853-14F9B9B44198}" type="pres">
      <dgm:prSet presAssocID="{C39BB0D2-BC3C-45E1-97B8-F1EC6210D080}" presName="compNode" presStyleCnt="0"/>
      <dgm:spPr/>
    </dgm:pt>
    <dgm:pt modelId="{8CAAEC47-486A-4CBC-806E-3834E845C6D4}" type="pres">
      <dgm:prSet presAssocID="{C39BB0D2-BC3C-45E1-97B8-F1EC6210D080}" presName="bgRect" presStyleLbl="bgShp" presStyleIdx="1" presStyleCnt="6"/>
      <dgm:spPr/>
    </dgm:pt>
    <dgm:pt modelId="{25BBC288-1A44-47AA-8FF8-C3E72BD82187}" type="pres">
      <dgm:prSet presAssocID="{C39BB0D2-BC3C-45E1-97B8-F1EC6210D0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24104D1-9123-4980-A680-EDAB87D0F28A}" type="pres">
      <dgm:prSet presAssocID="{C39BB0D2-BC3C-45E1-97B8-F1EC6210D080}" presName="spaceRect" presStyleCnt="0"/>
      <dgm:spPr/>
    </dgm:pt>
    <dgm:pt modelId="{C651E669-97D3-4D15-86DF-1C726F768AC3}" type="pres">
      <dgm:prSet presAssocID="{C39BB0D2-BC3C-45E1-97B8-F1EC6210D080}" presName="parTx" presStyleLbl="revTx" presStyleIdx="1" presStyleCnt="6">
        <dgm:presLayoutVars>
          <dgm:chMax val="0"/>
          <dgm:chPref val="0"/>
        </dgm:presLayoutVars>
      </dgm:prSet>
      <dgm:spPr/>
    </dgm:pt>
    <dgm:pt modelId="{054D0418-F21D-4EC6-973A-58B6D5FCF033}" type="pres">
      <dgm:prSet presAssocID="{6185B42E-AC46-464C-9C1D-4D3FCB16C548}" presName="sibTrans" presStyleCnt="0"/>
      <dgm:spPr/>
    </dgm:pt>
    <dgm:pt modelId="{93573F37-B521-4710-BADE-8317C887535C}" type="pres">
      <dgm:prSet presAssocID="{710A38AB-1F38-45B0-B7D3-67251379B0E3}" presName="compNode" presStyleCnt="0"/>
      <dgm:spPr/>
    </dgm:pt>
    <dgm:pt modelId="{EFEA2604-0036-442B-AD30-8F5BB48A2B23}" type="pres">
      <dgm:prSet presAssocID="{710A38AB-1F38-45B0-B7D3-67251379B0E3}" presName="bgRect" presStyleLbl="bgShp" presStyleIdx="2" presStyleCnt="6"/>
      <dgm:spPr/>
    </dgm:pt>
    <dgm:pt modelId="{3A3260D7-C901-4F57-A99E-032F6AE48CA8}" type="pres">
      <dgm:prSet presAssocID="{710A38AB-1F38-45B0-B7D3-67251379B0E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C0AECBF-A5AB-4FF8-83C7-B34FD34F65AE}" type="pres">
      <dgm:prSet presAssocID="{710A38AB-1F38-45B0-B7D3-67251379B0E3}" presName="spaceRect" presStyleCnt="0"/>
      <dgm:spPr/>
    </dgm:pt>
    <dgm:pt modelId="{B9C4F3C3-1156-4569-80FE-6A1CAE888555}" type="pres">
      <dgm:prSet presAssocID="{710A38AB-1F38-45B0-B7D3-67251379B0E3}" presName="parTx" presStyleLbl="revTx" presStyleIdx="2" presStyleCnt="6">
        <dgm:presLayoutVars>
          <dgm:chMax val="0"/>
          <dgm:chPref val="0"/>
        </dgm:presLayoutVars>
      </dgm:prSet>
      <dgm:spPr/>
    </dgm:pt>
    <dgm:pt modelId="{B483DE82-A661-4C04-BBE6-A72BDECAFF24}" type="pres">
      <dgm:prSet presAssocID="{00D87442-1659-4BE8-9E43-964C37E30CC1}" presName="sibTrans" presStyleCnt="0"/>
      <dgm:spPr/>
    </dgm:pt>
    <dgm:pt modelId="{D7B783A2-BDF9-4735-915F-25A2B1A26D93}" type="pres">
      <dgm:prSet presAssocID="{40D762E1-3D46-42F5-9753-F92B0E3755FB}" presName="compNode" presStyleCnt="0"/>
      <dgm:spPr/>
    </dgm:pt>
    <dgm:pt modelId="{6918E73F-5E2E-4B70-96F3-F3AEF96922ED}" type="pres">
      <dgm:prSet presAssocID="{40D762E1-3D46-42F5-9753-F92B0E3755FB}" presName="bgRect" presStyleLbl="bgShp" presStyleIdx="3" presStyleCnt="6"/>
      <dgm:spPr/>
    </dgm:pt>
    <dgm:pt modelId="{0E510042-F287-4F72-82A6-5AA6F02CDA7E}" type="pres">
      <dgm:prSet presAssocID="{40D762E1-3D46-42F5-9753-F92B0E3755F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32E156D9-93D2-40BA-95EC-677A8A68CBF0}" type="pres">
      <dgm:prSet presAssocID="{40D762E1-3D46-42F5-9753-F92B0E3755FB}" presName="spaceRect" presStyleCnt="0"/>
      <dgm:spPr/>
    </dgm:pt>
    <dgm:pt modelId="{6B5629DB-A033-44BF-A0FD-F39B00D14BEC}" type="pres">
      <dgm:prSet presAssocID="{40D762E1-3D46-42F5-9753-F92B0E3755FB}" presName="parTx" presStyleLbl="revTx" presStyleIdx="3" presStyleCnt="6">
        <dgm:presLayoutVars>
          <dgm:chMax val="0"/>
          <dgm:chPref val="0"/>
        </dgm:presLayoutVars>
      </dgm:prSet>
      <dgm:spPr/>
    </dgm:pt>
    <dgm:pt modelId="{B7726CFF-C771-479D-8833-FAAB06DBAEFF}" type="pres">
      <dgm:prSet presAssocID="{1052E03F-A232-4CE2-8045-7383473D6B36}" presName="sibTrans" presStyleCnt="0"/>
      <dgm:spPr/>
    </dgm:pt>
    <dgm:pt modelId="{01E24EB3-BE40-429E-BE9F-ABCEC332D0C9}" type="pres">
      <dgm:prSet presAssocID="{F7E37DEF-DB93-466B-AAE5-9BC613C6933A}" presName="compNode" presStyleCnt="0"/>
      <dgm:spPr/>
    </dgm:pt>
    <dgm:pt modelId="{52BAE914-9134-4F50-96E8-F0287459A69A}" type="pres">
      <dgm:prSet presAssocID="{F7E37DEF-DB93-466B-AAE5-9BC613C6933A}" presName="bgRect" presStyleLbl="bgShp" presStyleIdx="4" presStyleCnt="6"/>
      <dgm:spPr/>
    </dgm:pt>
    <dgm:pt modelId="{14820ED8-241C-41A6-B76C-0E325389DD6C}" type="pres">
      <dgm:prSet presAssocID="{F7E37DEF-DB93-466B-AAE5-9BC613C6933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DD06CBE-4D33-4506-B298-BE68AF2D0EBF}" type="pres">
      <dgm:prSet presAssocID="{F7E37DEF-DB93-466B-AAE5-9BC613C6933A}" presName="spaceRect" presStyleCnt="0"/>
      <dgm:spPr/>
    </dgm:pt>
    <dgm:pt modelId="{8698E2C6-7F4F-4612-9C1A-98DFACAC48A6}" type="pres">
      <dgm:prSet presAssocID="{F7E37DEF-DB93-466B-AAE5-9BC613C6933A}" presName="parTx" presStyleLbl="revTx" presStyleIdx="4" presStyleCnt="6">
        <dgm:presLayoutVars>
          <dgm:chMax val="0"/>
          <dgm:chPref val="0"/>
        </dgm:presLayoutVars>
      </dgm:prSet>
      <dgm:spPr/>
    </dgm:pt>
    <dgm:pt modelId="{887246CC-4146-440C-98C2-0519DE64D74F}" type="pres">
      <dgm:prSet presAssocID="{59797E94-69EB-4A36-8484-A0C187F16E37}" presName="sibTrans" presStyleCnt="0"/>
      <dgm:spPr/>
    </dgm:pt>
    <dgm:pt modelId="{CF8F88EE-C04D-42D0-9C19-1F06AA4276E4}" type="pres">
      <dgm:prSet presAssocID="{252C3865-AF17-44E6-A0D8-620F0DF3A3D9}" presName="compNode" presStyleCnt="0"/>
      <dgm:spPr/>
    </dgm:pt>
    <dgm:pt modelId="{DF7170DB-5730-4CC6-A888-A15175CFCC0D}" type="pres">
      <dgm:prSet presAssocID="{252C3865-AF17-44E6-A0D8-620F0DF3A3D9}" presName="bgRect" presStyleLbl="bgShp" presStyleIdx="5" presStyleCnt="6"/>
      <dgm:spPr/>
    </dgm:pt>
    <dgm:pt modelId="{A51B840B-E96A-4A90-9B54-3D26CC3AFDEC}" type="pres">
      <dgm:prSet presAssocID="{252C3865-AF17-44E6-A0D8-620F0DF3A3D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"/>
        </a:ext>
      </dgm:extLst>
    </dgm:pt>
    <dgm:pt modelId="{0E401F7F-8686-4629-B773-CEAAD45B9481}" type="pres">
      <dgm:prSet presAssocID="{252C3865-AF17-44E6-A0D8-620F0DF3A3D9}" presName="spaceRect" presStyleCnt="0"/>
      <dgm:spPr/>
    </dgm:pt>
    <dgm:pt modelId="{3EE84841-4F92-4962-AB2D-F63CB49F969E}" type="pres">
      <dgm:prSet presAssocID="{252C3865-AF17-44E6-A0D8-620F0DF3A3D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3D28B06-96CC-444F-92E9-A951CFD981EC}" type="presOf" srcId="{C39BB0D2-BC3C-45E1-97B8-F1EC6210D080}" destId="{C651E669-97D3-4D15-86DF-1C726F768AC3}" srcOrd="0" destOrd="0" presId="urn:microsoft.com/office/officeart/2018/2/layout/IconVerticalSolidList"/>
    <dgm:cxn modelId="{130F8D1D-B212-4746-B74F-FF582A0F842E}" type="presOf" srcId="{710A38AB-1F38-45B0-B7D3-67251379B0E3}" destId="{B9C4F3C3-1156-4569-80FE-6A1CAE888555}" srcOrd="0" destOrd="0" presId="urn:microsoft.com/office/officeart/2018/2/layout/IconVerticalSolidList"/>
    <dgm:cxn modelId="{699F9B63-2422-472F-B877-5B1828818AD4}" type="presOf" srcId="{252C3865-AF17-44E6-A0D8-620F0DF3A3D9}" destId="{3EE84841-4F92-4962-AB2D-F63CB49F969E}" srcOrd="0" destOrd="0" presId="urn:microsoft.com/office/officeart/2018/2/layout/IconVerticalSolidList"/>
    <dgm:cxn modelId="{546FBB45-7E7D-4F2C-8DDE-62A1A3E5853D}" type="presOf" srcId="{40D762E1-3D46-42F5-9753-F92B0E3755FB}" destId="{6B5629DB-A033-44BF-A0FD-F39B00D14BEC}" srcOrd="0" destOrd="0" presId="urn:microsoft.com/office/officeart/2018/2/layout/IconVerticalSolidList"/>
    <dgm:cxn modelId="{EB31386F-888E-4D73-A904-FABE7C78E8E4}" srcId="{8F8D5E23-1612-42D0-B16A-8E56CC3F4231}" destId="{40D762E1-3D46-42F5-9753-F92B0E3755FB}" srcOrd="3" destOrd="0" parTransId="{8F5592B2-A97E-4F93-AD34-8AB1C1DE9728}" sibTransId="{1052E03F-A232-4CE2-8045-7383473D6B36}"/>
    <dgm:cxn modelId="{4B891E7C-0D74-435C-94FB-5FE31E336D0F}" srcId="{8F8D5E23-1612-42D0-B16A-8E56CC3F4231}" destId="{C39BB0D2-BC3C-45E1-97B8-F1EC6210D080}" srcOrd="1" destOrd="0" parTransId="{3DF41808-D17D-43BF-832D-7D63D7D07448}" sibTransId="{6185B42E-AC46-464C-9C1D-4D3FCB16C548}"/>
    <dgm:cxn modelId="{6E51FF7C-29CF-46A0-93B8-9753A968FB3F}" type="presOf" srcId="{E7F0878C-49C0-4A70-9378-F390ECC79E00}" destId="{1333EBD9-2184-4CAF-9727-DF01BDE03BE3}" srcOrd="0" destOrd="0" presId="urn:microsoft.com/office/officeart/2018/2/layout/IconVerticalSolidList"/>
    <dgm:cxn modelId="{1E145F91-8635-45C9-A3A7-90756DB21F08}" srcId="{8F8D5E23-1612-42D0-B16A-8E56CC3F4231}" destId="{252C3865-AF17-44E6-A0D8-620F0DF3A3D9}" srcOrd="5" destOrd="0" parTransId="{B6B12191-7E68-47B4-822E-552EA33250CE}" sibTransId="{305BFEDC-1CE8-419F-B9A9-65CF984713E1}"/>
    <dgm:cxn modelId="{12273799-1A36-4BA9-BED4-BCCAB2847082}" srcId="{8F8D5E23-1612-42D0-B16A-8E56CC3F4231}" destId="{710A38AB-1F38-45B0-B7D3-67251379B0E3}" srcOrd="2" destOrd="0" parTransId="{216E3903-BC83-4910-894E-B70F9BEB1FA3}" sibTransId="{00D87442-1659-4BE8-9E43-964C37E30CC1}"/>
    <dgm:cxn modelId="{394E6F9B-E641-4269-B630-FF51C94CBDD0}" type="presOf" srcId="{F7E37DEF-DB93-466B-AAE5-9BC613C6933A}" destId="{8698E2C6-7F4F-4612-9C1A-98DFACAC48A6}" srcOrd="0" destOrd="0" presId="urn:microsoft.com/office/officeart/2018/2/layout/IconVerticalSolidList"/>
    <dgm:cxn modelId="{D4F01F9E-0862-48F5-AE39-A1AB351A1FCB}" type="presOf" srcId="{8F8D5E23-1612-42D0-B16A-8E56CC3F4231}" destId="{BCF6D4E0-30D0-4FFF-83BC-FED0ED8334BB}" srcOrd="0" destOrd="0" presId="urn:microsoft.com/office/officeart/2018/2/layout/IconVerticalSolidList"/>
    <dgm:cxn modelId="{7BED2DB2-D528-4E25-B64F-DF4E76ED0761}" srcId="{8F8D5E23-1612-42D0-B16A-8E56CC3F4231}" destId="{F7E37DEF-DB93-466B-AAE5-9BC613C6933A}" srcOrd="4" destOrd="0" parTransId="{4624B5C2-C6AE-4926-9152-D6BDDA1A941E}" sibTransId="{59797E94-69EB-4A36-8484-A0C187F16E37}"/>
    <dgm:cxn modelId="{669CF2E5-DA0B-4F5B-82D1-D9C4A67871F1}" srcId="{8F8D5E23-1612-42D0-B16A-8E56CC3F4231}" destId="{E7F0878C-49C0-4A70-9378-F390ECC79E00}" srcOrd="0" destOrd="0" parTransId="{26C973D0-D16F-4D91-A574-966DAB3B403C}" sibTransId="{7EED5C54-4874-4421-A0AC-2431709DBCD5}"/>
    <dgm:cxn modelId="{A536B4A3-7297-4787-B076-CB5E67049832}" type="presParOf" srcId="{BCF6D4E0-30D0-4FFF-83BC-FED0ED8334BB}" destId="{FBF6D784-DAD7-4B24-BB1E-FFEC2B22198C}" srcOrd="0" destOrd="0" presId="urn:microsoft.com/office/officeart/2018/2/layout/IconVerticalSolidList"/>
    <dgm:cxn modelId="{50B0A3CB-4EDF-4B16-AE50-06AD8590B8BC}" type="presParOf" srcId="{FBF6D784-DAD7-4B24-BB1E-FFEC2B22198C}" destId="{36454B3B-C331-421D-9241-CAFF8AD60ED8}" srcOrd="0" destOrd="0" presId="urn:microsoft.com/office/officeart/2018/2/layout/IconVerticalSolidList"/>
    <dgm:cxn modelId="{06CEA361-A804-4458-9E3A-74B00BF31DF7}" type="presParOf" srcId="{FBF6D784-DAD7-4B24-BB1E-FFEC2B22198C}" destId="{7A0E3486-4EC2-4F02-9DEC-16ABBE8E2CE0}" srcOrd="1" destOrd="0" presId="urn:microsoft.com/office/officeart/2018/2/layout/IconVerticalSolidList"/>
    <dgm:cxn modelId="{5AA6C1FF-2019-42D1-AB25-52CE2FDDB788}" type="presParOf" srcId="{FBF6D784-DAD7-4B24-BB1E-FFEC2B22198C}" destId="{360090FC-E88F-47C7-BD2A-CE3777CDEBE0}" srcOrd="2" destOrd="0" presId="urn:microsoft.com/office/officeart/2018/2/layout/IconVerticalSolidList"/>
    <dgm:cxn modelId="{F880B3B6-BF72-4E79-BDD3-F77DE5EAF602}" type="presParOf" srcId="{FBF6D784-DAD7-4B24-BB1E-FFEC2B22198C}" destId="{1333EBD9-2184-4CAF-9727-DF01BDE03BE3}" srcOrd="3" destOrd="0" presId="urn:microsoft.com/office/officeart/2018/2/layout/IconVerticalSolidList"/>
    <dgm:cxn modelId="{94F01214-BB68-4A67-B97F-73EC70F93F50}" type="presParOf" srcId="{BCF6D4E0-30D0-4FFF-83BC-FED0ED8334BB}" destId="{904C4DD9-5812-497D-910A-4F45854EAA5E}" srcOrd="1" destOrd="0" presId="urn:microsoft.com/office/officeart/2018/2/layout/IconVerticalSolidList"/>
    <dgm:cxn modelId="{DB9535E2-F547-462E-A11E-7481E7F891A1}" type="presParOf" srcId="{BCF6D4E0-30D0-4FFF-83BC-FED0ED8334BB}" destId="{7B6D031E-03BB-4D18-B853-14F9B9B44198}" srcOrd="2" destOrd="0" presId="urn:microsoft.com/office/officeart/2018/2/layout/IconVerticalSolidList"/>
    <dgm:cxn modelId="{7F30E61B-F341-4CCE-95F7-F1B2A9095A14}" type="presParOf" srcId="{7B6D031E-03BB-4D18-B853-14F9B9B44198}" destId="{8CAAEC47-486A-4CBC-806E-3834E845C6D4}" srcOrd="0" destOrd="0" presId="urn:microsoft.com/office/officeart/2018/2/layout/IconVerticalSolidList"/>
    <dgm:cxn modelId="{C8ED099E-2380-4F4B-A625-20D19D0B43B5}" type="presParOf" srcId="{7B6D031E-03BB-4D18-B853-14F9B9B44198}" destId="{25BBC288-1A44-47AA-8FF8-C3E72BD82187}" srcOrd="1" destOrd="0" presId="urn:microsoft.com/office/officeart/2018/2/layout/IconVerticalSolidList"/>
    <dgm:cxn modelId="{F398AF91-F94C-4382-ACC0-0C16929BA503}" type="presParOf" srcId="{7B6D031E-03BB-4D18-B853-14F9B9B44198}" destId="{424104D1-9123-4980-A680-EDAB87D0F28A}" srcOrd="2" destOrd="0" presId="urn:microsoft.com/office/officeart/2018/2/layout/IconVerticalSolidList"/>
    <dgm:cxn modelId="{D96062ED-4D37-4E22-B0DB-59624A586DA6}" type="presParOf" srcId="{7B6D031E-03BB-4D18-B853-14F9B9B44198}" destId="{C651E669-97D3-4D15-86DF-1C726F768AC3}" srcOrd="3" destOrd="0" presId="urn:microsoft.com/office/officeart/2018/2/layout/IconVerticalSolidList"/>
    <dgm:cxn modelId="{3811C0D9-B8C4-4BDD-A897-1B6FB2BF6B30}" type="presParOf" srcId="{BCF6D4E0-30D0-4FFF-83BC-FED0ED8334BB}" destId="{054D0418-F21D-4EC6-973A-58B6D5FCF033}" srcOrd="3" destOrd="0" presId="urn:microsoft.com/office/officeart/2018/2/layout/IconVerticalSolidList"/>
    <dgm:cxn modelId="{FE4B707C-FFB0-4E39-A4E6-59B231DEEE07}" type="presParOf" srcId="{BCF6D4E0-30D0-4FFF-83BC-FED0ED8334BB}" destId="{93573F37-B521-4710-BADE-8317C887535C}" srcOrd="4" destOrd="0" presId="urn:microsoft.com/office/officeart/2018/2/layout/IconVerticalSolidList"/>
    <dgm:cxn modelId="{71CD4323-1F3F-4DC5-BC97-315B1F3B3A52}" type="presParOf" srcId="{93573F37-B521-4710-BADE-8317C887535C}" destId="{EFEA2604-0036-442B-AD30-8F5BB48A2B23}" srcOrd="0" destOrd="0" presId="urn:microsoft.com/office/officeart/2018/2/layout/IconVerticalSolidList"/>
    <dgm:cxn modelId="{96C110F7-614D-4F80-B1E4-8108C49092C3}" type="presParOf" srcId="{93573F37-B521-4710-BADE-8317C887535C}" destId="{3A3260D7-C901-4F57-A99E-032F6AE48CA8}" srcOrd="1" destOrd="0" presId="urn:microsoft.com/office/officeart/2018/2/layout/IconVerticalSolidList"/>
    <dgm:cxn modelId="{FA814B90-BB1A-47B5-960F-F0591788F077}" type="presParOf" srcId="{93573F37-B521-4710-BADE-8317C887535C}" destId="{DC0AECBF-A5AB-4FF8-83C7-B34FD34F65AE}" srcOrd="2" destOrd="0" presId="urn:microsoft.com/office/officeart/2018/2/layout/IconVerticalSolidList"/>
    <dgm:cxn modelId="{C0438EEC-4F15-454E-8C81-D3B87CD87CA6}" type="presParOf" srcId="{93573F37-B521-4710-BADE-8317C887535C}" destId="{B9C4F3C3-1156-4569-80FE-6A1CAE888555}" srcOrd="3" destOrd="0" presId="urn:microsoft.com/office/officeart/2018/2/layout/IconVerticalSolidList"/>
    <dgm:cxn modelId="{10F3E464-FF1A-4E71-AF55-9522A2E64C14}" type="presParOf" srcId="{BCF6D4E0-30D0-4FFF-83BC-FED0ED8334BB}" destId="{B483DE82-A661-4C04-BBE6-A72BDECAFF24}" srcOrd="5" destOrd="0" presId="urn:microsoft.com/office/officeart/2018/2/layout/IconVerticalSolidList"/>
    <dgm:cxn modelId="{257C9C37-2693-4577-9290-619F093C43BE}" type="presParOf" srcId="{BCF6D4E0-30D0-4FFF-83BC-FED0ED8334BB}" destId="{D7B783A2-BDF9-4735-915F-25A2B1A26D93}" srcOrd="6" destOrd="0" presId="urn:microsoft.com/office/officeart/2018/2/layout/IconVerticalSolidList"/>
    <dgm:cxn modelId="{D7ED39A4-46A9-4F62-A678-28D1A1EB8637}" type="presParOf" srcId="{D7B783A2-BDF9-4735-915F-25A2B1A26D93}" destId="{6918E73F-5E2E-4B70-96F3-F3AEF96922ED}" srcOrd="0" destOrd="0" presId="urn:microsoft.com/office/officeart/2018/2/layout/IconVerticalSolidList"/>
    <dgm:cxn modelId="{589C30C3-F179-4AC1-BD15-CFB3239EAB44}" type="presParOf" srcId="{D7B783A2-BDF9-4735-915F-25A2B1A26D93}" destId="{0E510042-F287-4F72-82A6-5AA6F02CDA7E}" srcOrd="1" destOrd="0" presId="urn:microsoft.com/office/officeart/2018/2/layout/IconVerticalSolidList"/>
    <dgm:cxn modelId="{78105E21-C67B-4FBD-B4D1-CCEB7A23D0B0}" type="presParOf" srcId="{D7B783A2-BDF9-4735-915F-25A2B1A26D93}" destId="{32E156D9-93D2-40BA-95EC-677A8A68CBF0}" srcOrd="2" destOrd="0" presId="urn:microsoft.com/office/officeart/2018/2/layout/IconVerticalSolidList"/>
    <dgm:cxn modelId="{7359A133-6D1F-4682-B2D3-76910482C636}" type="presParOf" srcId="{D7B783A2-BDF9-4735-915F-25A2B1A26D93}" destId="{6B5629DB-A033-44BF-A0FD-F39B00D14BEC}" srcOrd="3" destOrd="0" presId="urn:microsoft.com/office/officeart/2018/2/layout/IconVerticalSolidList"/>
    <dgm:cxn modelId="{84736C6A-9306-45F6-8DA7-33F88CF952F5}" type="presParOf" srcId="{BCF6D4E0-30D0-4FFF-83BC-FED0ED8334BB}" destId="{B7726CFF-C771-479D-8833-FAAB06DBAEFF}" srcOrd="7" destOrd="0" presId="urn:microsoft.com/office/officeart/2018/2/layout/IconVerticalSolidList"/>
    <dgm:cxn modelId="{8882B4CF-5264-4572-B9C5-7B1582A421EA}" type="presParOf" srcId="{BCF6D4E0-30D0-4FFF-83BC-FED0ED8334BB}" destId="{01E24EB3-BE40-429E-BE9F-ABCEC332D0C9}" srcOrd="8" destOrd="0" presId="urn:microsoft.com/office/officeart/2018/2/layout/IconVerticalSolidList"/>
    <dgm:cxn modelId="{2D037B07-590E-4AD8-8353-4E837B98B098}" type="presParOf" srcId="{01E24EB3-BE40-429E-BE9F-ABCEC332D0C9}" destId="{52BAE914-9134-4F50-96E8-F0287459A69A}" srcOrd="0" destOrd="0" presId="urn:microsoft.com/office/officeart/2018/2/layout/IconVerticalSolidList"/>
    <dgm:cxn modelId="{EBA6D357-86D7-4D0C-B66C-B00F18D4B0C2}" type="presParOf" srcId="{01E24EB3-BE40-429E-BE9F-ABCEC332D0C9}" destId="{14820ED8-241C-41A6-B76C-0E325389DD6C}" srcOrd="1" destOrd="0" presId="urn:microsoft.com/office/officeart/2018/2/layout/IconVerticalSolidList"/>
    <dgm:cxn modelId="{02745A7E-DBD8-4534-930C-ABC6EBFFC6A6}" type="presParOf" srcId="{01E24EB3-BE40-429E-BE9F-ABCEC332D0C9}" destId="{6DD06CBE-4D33-4506-B298-BE68AF2D0EBF}" srcOrd="2" destOrd="0" presId="urn:microsoft.com/office/officeart/2018/2/layout/IconVerticalSolidList"/>
    <dgm:cxn modelId="{661C1D54-82FC-4CC5-8943-1FD8AA157F20}" type="presParOf" srcId="{01E24EB3-BE40-429E-BE9F-ABCEC332D0C9}" destId="{8698E2C6-7F4F-4612-9C1A-98DFACAC48A6}" srcOrd="3" destOrd="0" presId="urn:microsoft.com/office/officeart/2018/2/layout/IconVerticalSolidList"/>
    <dgm:cxn modelId="{99A4C2D4-B8B4-4EA8-AE93-EF6F74AEC570}" type="presParOf" srcId="{BCF6D4E0-30D0-4FFF-83BC-FED0ED8334BB}" destId="{887246CC-4146-440C-98C2-0519DE64D74F}" srcOrd="9" destOrd="0" presId="urn:microsoft.com/office/officeart/2018/2/layout/IconVerticalSolidList"/>
    <dgm:cxn modelId="{DF3BB1C7-6A0F-4B00-AD3B-978BADCC86F8}" type="presParOf" srcId="{BCF6D4E0-30D0-4FFF-83BC-FED0ED8334BB}" destId="{CF8F88EE-C04D-42D0-9C19-1F06AA4276E4}" srcOrd="10" destOrd="0" presId="urn:microsoft.com/office/officeart/2018/2/layout/IconVerticalSolidList"/>
    <dgm:cxn modelId="{BF512926-5B71-4EDF-9E1B-CA69D32F7671}" type="presParOf" srcId="{CF8F88EE-C04D-42D0-9C19-1F06AA4276E4}" destId="{DF7170DB-5730-4CC6-A888-A15175CFCC0D}" srcOrd="0" destOrd="0" presId="urn:microsoft.com/office/officeart/2018/2/layout/IconVerticalSolidList"/>
    <dgm:cxn modelId="{5F6D3B6E-1E60-4BB8-AB86-004CA93E0281}" type="presParOf" srcId="{CF8F88EE-C04D-42D0-9C19-1F06AA4276E4}" destId="{A51B840B-E96A-4A90-9B54-3D26CC3AFDEC}" srcOrd="1" destOrd="0" presId="urn:microsoft.com/office/officeart/2018/2/layout/IconVerticalSolidList"/>
    <dgm:cxn modelId="{AE9AE794-6C15-4D8C-8A01-6B7D97F654B2}" type="presParOf" srcId="{CF8F88EE-C04D-42D0-9C19-1F06AA4276E4}" destId="{0E401F7F-8686-4629-B773-CEAAD45B9481}" srcOrd="2" destOrd="0" presId="urn:microsoft.com/office/officeart/2018/2/layout/IconVerticalSolidList"/>
    <dgm:cxn modelId="{02C97CF6-0FDA-462C-8627-0ACBB17096E0}" type="presParOf" srcId="{CF8F88EE-C04D-42D0-9C19-1F06AA4276E4}" destId="{3EE84841-4F92-4962-AB2D-F63CB49F96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FC76C-5EBC-4499-AD35-C11A5272C22F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3F746-CB1E-41BD-ABEC-8424AD6EC215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28978-59B6-441D-83E7-212DF74D7E79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/>
            <a:t>APIs – How to publish and manage them</a:t>
          </a:r>
          <a:endParaRPr lang="en-US" sz="2200" kern="1200"/>
        </a:p>
      </dsp:txBody>
      <dsp:txXfrm>
        <a:off x="1057183" y="1805"/>
        <a:ext cx="9458416" cy="915310"/>
      </dsp:txXfrm>
    </dsp:sp>
    <dsp:sp modelId="{7F5F5293-60C9-4871-A701-F9786D71235A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5B8FC-9B5D-4F46-AD66-D9F69A35AD4D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05A46-626D-4832-ADA3-BBD9C1D2EF7F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/>
            <a:t>Orchestration – How to create and run integration logic</a:t>
          </a:r>
          <a:endParaRPr lang="en-US" sz="2200" kern="1200"/>
        </a:p>
      </dsp:txBody>
      <dsp:txXfrm>
        <a:off x="1057183" y="1145944"/>
        <a:ext cx="9458416" cy="915310"/>
      </dsp:txXfrm>
    </dsp:sp>
    <dsp:sp modelId="{440FBBC9-7F6C-4722-8B91-908FC28200FF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F2845-67AA-42D1-97DB-8E40CEF58D1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8EF8A-5A01-4525-B52A-CC5E8768311A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/>
            <a:t>Messaging – How to communicate in a loosely coupled way</a:t>
          </a:r>
          <a:endParaRPr lang="en-US" sz="2200" kern="1200"/>
        </a:p>
      </dsp:txBody>
      <dsp:txXfrm>
        <a:off x="1057183" y="2290082"/>
        <a:ext cx="9458416" cy="915310"/>
      </dsp:txXfrm>
    </dsp:sp>
    <dsp:sp modelId="{D04F3CEB-9662-429D-8153-61877D12CBBD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70865-0930-4654-BD85-CE5A5C60ADFB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89673-7481-4110-8D0C-01D48B9135FE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/>
            <a:t>Events – How to be more efficient to learn about changes as they happen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AEE50-E347-42F4-8DBE-0256733F4CC6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B724B-570C-4B04-9EC2-7CD2FF8185FF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B6529-1826-47C4-B480-4B2E0AAEF59B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600" kern="1200"/>
            <a:t>Build reliable and elastic cloud apps with messaging</a:t>
          </a:r>
          <a:endParaRPr lang="en-US" sz="1600" kern="1200" dirty="0"/>
        </a:p>
      </dsp:txBody>
      <dsp:txXfrm>
        <a:off x="591168" y="371"/>
        <a:ext cx="9924431" cy="511834"/>
      </dsp:txXfrm>
    </dsp:sp>
    <dsp:sp modelId="{2216D191-0B5B-4146-A782-1678E7DE697E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7515A-0445-413B-9007-F77B9CFBEFEA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48B33-EC2C-4F73-A323-1DCCE7B011DF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600" kern="1200" dirty="0"/>
            <a:t>Protect your application from temporary spikes in traffic</a:t>
          </a:r>
          <a:endParaRPr lang="en-US" sz="1600" kern="1200" dirty="0"/>
        </a:p>
      </dsp:txBody>
      <dsp:txXfrm>
        <a:off x="591168" y="640165"/>
        <a:ext cx="9924431" cy="511834"/>
      </dsp:txXfrm>
    </dsp:sp>
    <dsp:sp modelId="{66DB1DBD-F4D3-4118-91E5-8EED2B7987A5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02627-AB58-4D6F-9AF4-0843057EC866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13E94-BD20-48B2-AA0A-6B0D99DCC0CA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600" kern="1200" dirty="0"/>
            <a:t>Decouple your applications from each other</a:t>
          </a:r>
          <a:endParaRPr lang="en-US" sz="1600" kern="1200" dirty="0"/>
        </a:p>
      </dsp:txBody>
      <dsp:txXfrm>
        <a:off x="591168" y="1279958"/>
        <a:ext cx="9924431" cy="511834"/>
      </dsp:txXfrm>
    </dsp:sp>
    <dsp:sp modelId="{D3099DB4-DA98-4F67-A473-F939B21080E3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40CAE-7BCD-42BB-BD84-365D7619AFEB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4401F-173D-4C61-BF36-762335578569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600" kern="1200"/>
            <a:t>Connect your existing on-premises systems to cloud solutions</a:t>
          </a:r>
          <a:endParaRPr lang="en-US" sz="1600" kern="1200" dirty="0"/>
        </a:p>
      </dsp:txBody>
      <dsp:txXfrm>
        <a:off x="591168" y="1919751"/>
        <a:ext cx="9924431" cy="511834"/>
      </dsp:txXfrm>
    </dsp:sp>
    <dsp:sp modelId="{49D40535-7103-4ABD-B076-06F613E02788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19C49-81C0-4C1C-B751-AA1F51B708D3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2EB19-A872-4579-82DD-200C0028DD83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600" kern="1200"/>
            <a:t>Distribute messages to multiple independent back-end systems</a:t>
          </a:r>
          <a:endParaRPr lang="en-US" sz="1600" kern="1200" dirty="0"/>
        </a:p>
      </dsp:txBody>
      <dsp:txXfrm>
        <a:off x="591168" y="2559544"/>
        <a:ext cx="9924431" cy="511834"/>
      </dsp:txXfrm>
    </dsp:sp>
    <dsp:sp modelId="{0854A062-FB7A-4225-9EF3-D239941444E6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4A18E-1178-4382-8D19-87F16EBBF423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2DE15-9D73-46C6-8C8F-FBBC33833F2F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600" kern="1200"/>
            <a:t>Scale out ordered messaging to multiple readers</a:t>
          </a:r>
          <a:endParaRPr lang="en-US" sz="1600" kern="1200" dirty="0"/>
        </a:p>
      </dsp:txBody>
      <dsp:txXfrm>
        <a:off x="591168" y="3199338"/>
        <a:ext cx="9924431" cy="511834"/>
      </dsp:txXfrm>
    </dsp:sp>
    <dsp:sp modelId="{DC56179F-EC62-4C03-81EE-0C84E325D77B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3ED3B-74EB-4E33-ADF9-FEE8C6575422}">
      <dsp:nvSpPr>
        <dsp:cNvPr id="0" name=""/>
        <dsp:cNvSpPr/>
      </dsp:nvSpPr>
      <dsp:spPr>
        <a:xfrm>
          <a:off x="154829" y="3954294"/>
          <a:ext cx="281509" cy="28150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DC9B7-9032-4AFB-B672-1788E2DF7BA7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600" kern="1200"/>
            <a:t>Rich broker features</a:t>
          </a:r>
          <a:endParaRPr lang="en-US" sz="1600" kern="1200" dirty="0"/>
        </a:p>
      </dsp:txBody>
      <dsp:txXfrm>
        <a:off x="591168" y="3839131"/>
        <a:ext cx="9924431" cy="511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54B3B-C331-421D-9241-CAFF8AD60ED8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E3486-4EC2-4F02-9DEC-16ABBE8E2CE0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3EBD9-2184-4CAF-9727-DF01BDE03BE3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Events are raised by other services</a:t>
          </a:r>
          <a:endParaRPr lang="en-US" sz="1900" kern="1200"/>
        </a:p>
      </dsp:txBody>
      <dsp:txXfrm>
        <a:off x="692764" y="1407"/>
        <a:ext cx="9822835" cy="599796"/>
      </dsp:txXfrm>
    </dsp:sp>
    <dsp:sp modelId="{8CAAEC47-486A-4CBC-806E-3834E845C6D4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BC288-1A44-47AA-8FF8-C3E72BD82187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1E669-97D3-4D15-86DF-1C726F768AC3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Independent individual messages</a:t>
          </a:r>
          <a:endParaRPr lang="en-US" sz="1900" kern="1200"/>
        </a:p>
      </dsp:txBody>
      <dsp:txXfrm>
        <a:off x="692764" y="751152"/>
        <a:ext cx="9822835" cy="599796"/>
      </dsp:txXfrm>
    </dsp:sp>
    <dsp:sp modelId="{EFEA2604-0036-442B-AD30-8F5BB48A2B23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260D7-C901-4F57-A99E-032F6AE48CA8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4F3C3-1156-4569-80FE-6A1CAE888555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Push semantics</a:t>
          </a:r>
          <a:endParaRPr lang="en-US" sz="1900" kern="1200"/>
        </a:p>
      </dsp:txBody>
      <dsp:txXfrm>
        <a:off x="692764" y="1500898"/>
        <a:ext cx="9822835" cy="599796"/>
      </dsp:txXfrm>
    </dsp:sp>
    <dsp:sp modelId="{6918E73F-5E2E-4B70-96F3-F3AEF96922ED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10042-F287-4F72-82A6-5AA6F02CDA7E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629DB-A033-44BF-A0FD-F39B00D14BEC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Filtering and routing</a:t>
          </a:r>
          <a:endParaRPr lang="en-US" sz="1900" kern="1200"/>
        </a:p>
      </dsp:txBody>
      <dsp:txXfrm>
        <a:off x="692764" y="2250643"/>
        <a:ext cx="9822835" cy="599796"/>
      </dsp:txXfrm>
    </dsp:sp>
    <dsp:sp modelId="{52BAE914-9134-4F50-96E8-F0287459A69A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20ED8-241C-41A6-B76C-0E325389DD6C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8E2C6-7F4F-4612-9C1A-98DFACAC48A6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Pay as you go</a:t>
          </a:r>
          <a:endParaRPr lang="en-US" sz="1900" kern="1200"/>
        </a:p>
      </dsp:txBody>
      <dsp:txXfrm>
        <a:off x="692764" y="3000388"/>
        <a:ext cx="9822835" cy="599796"/>
      </dsp:txXfrm>
    </dsp:sp>
    <dsp:sp modelId="{DF7170DB-5730-4CC6-A888-A15175CFCC0D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B840B-E96A-4A90-9B54-3D26CC3AFDEC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84841-4F92-4962-AB2D-F63CB49F969E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kern="1200"/>
            <a:t>Fan out</a:t>
          </a:r>
          <a:endParaRPr lang="en-US" sz="1900" kern="1200"/>
        </a:p>
      </dsp:txBody>
      <dsp:txXfrm>
        <a:off x="692764" y="3750134"/>
        <a:ext cx="9822835" cy="59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FE444-BD9F-4E65-9834-A464190A2EF2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2DB7E-DED4-4BFF-90B3-A0789D8F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1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4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3/30/2019 6:14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86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7787" marR="0" lvl="0" indent="0" algn="l" defTabSz="9241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3/30/2019 6:14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027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3/30/2019 6:14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96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4E88389-0427-4AC4-A171-5E6131748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36" y="299403"/>
            <a:ext cx="1598808" cy="1743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907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814988" y="6179607"/>
            <a:ext cx="5095072" cy="424616"/>
            <a:chOff x="6860708" y="6165662"/>
            <a:chExt cx="5095072" cy="424616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708" y="6182053"/>
              <a:ext cx="1171941" cy="3918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418" y="6198657"/>
              <a:ext cx="1171942" cy="35862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839" y="6165662"/>
              <a:ext cx="1171941" cy="4246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9476129" y="6254044"/>
              <a:ext cx="1171940" cy="24785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31C156-047B-46C4-8918-434FF0E3FE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2" y="6069832"/>
            <a:ext cx="1349038" cy="6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DFF582E-8D2C-4455-925F-40D70F68A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92898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7E76-7F93-4C69-964E-2B173E780B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34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77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8857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C1ACD68-261C-43D1-BC83-1C26FD93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8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6871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184460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black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1490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12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74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1293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9F9CD-C149-414A-9835-6B3A783F1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96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B52C2B4-6C15-4D00-85DB-6C5733847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16" y="5279922"/>
            <a:ext cx="13161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273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rgbClr val="512A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C7BC-58DC-420B-8746-F62EB9D07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05" y="5238242"/>
            <a:ext cx="131692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1799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2187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6" r:id="rId4"/>
    <p:sldLayoutId id="2147483652" r:id="rId5"/>
    <p:sldLayoutId id="2147483653" r:id="rId6"/>
    <p:sldLayoutId id="2147483661" r:id="rId7"/>
    <p:sldLayoutId id="2147483665" r:id="rId8"/>
    <p:sldLayoutId id="2147483654" r:id="rId9"/>
    <p:sldLayoutId id="2147483664" r:id="rId10"/>
    <p:sldLayoutId id="2147483662" r:id="rId11"/>
    <p:sldLayoutId id="2147483663" r:id="rId12"/>
    <p:sldLayoutId id="2147483655" r:id="rId13"/>
    <p:sldLayoutId id="214748365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4.png"/><Relationship Id="rId7" Type="http://schemas.openxmlformats.org/officeDocument/2006/relationships/image" Target="../media/image86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jp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2EAF-2A38-4CB6-AB6F-D7D5786E3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NZ" sz="5800"/>
              <a:t>A lap around Azure Integration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C3391-18CD-4D29-8CE4-AED570148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NZ" dirty="0"/>
              <a:t>How to build integration solutions using the iPaaS Azure offering </a:t>
            </a:r>
          </a:p>
        </p:txBody>
      </p:sp>
    </p:spTree>
    <p:extLst>
      <p:ext uri="{BB962C8B-B14F-4D97-AF65-F5344CB8AC3E}">
        <p14:creationId xmlns:p14="http://schemas.microsoft.com/office/powerpoint/2010/main" val="2855135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84D-A2FF-4357-9460-429891326B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NZ" dirty="0"/>
              <a:t>Service Bus -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BEC03E-1844-4EA7-8E6C-D5BEAA84B1C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3490455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958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2884D-A2FF-4357-9460-42989132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>
            <a:normAutofit/>
          </a:bodyPr>
          <a:lstStyle/>
          <a:p>
            <a:r>
              <a:rPr lang="en-NZ"/>
              <a:t>Service Bus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AA6A5-AEB0-4DD7-8739-CCC00CAE7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7456"/>
            <a:ext cx="5097780" cy="3795748"/>
          </a:xfrm>
        </p:spPr>
        <p:txBody>
          <a:bodyPr>
            <a:normAutofit/>
          </a:bodyPr>
          <a:lstStyle/>
          <a:p>
            <a:r>
              <a:rPr lang="en-US" sz="2400"/>
              <a:t>Namespaces</a:t>
            </a:r>
          </a:p>
          <a:p>
            <a:r>
              <a:rPr lang="en-US" sz="2400"/>
              <a:t>Queues</a:t>
            </a:r>
          </a:p>
          <a:p>
            <a:r>
              <a:rPr lang="en-US" sz="2400"/>
              <a:t>Topics</a:t>
            </a:r>
          </a:p>
          <a:p>
            <a:r>
              <a:rPr lang="en-US" sz="2400"/>
              <a:t>Subscriptions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922AE-C4F9-4C5A-B1A8-514658C6D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177456"/>
            <a:ext cx="5097780" cy="3795748"/>
          </a:xfrm>
        </p:spPr>
        <p:txBody>
          <a:bodyPr>
            <a:normAutofit/>
          </a:bodyPr>
          <a:lstStyle/>
          <a:p>
            <a:r>
              <a:rPr lang="en-US" sz="1700"/>
              <a:t>Message sessions</a:t>
            </a:r>
          </a:p>
          <a:p>
            <a:r>
              <a:rPr lang="en-US" sz="1700"/>
              <a:t>Auto-forwarding</a:t>
            </a:r>
          </a:p>
          <a:p>
            <a:r>
              <a:rPr lang="en-US" sz="1700"/>
              <a:t>Dead-lettering</a:t>
            </a:r>
          </a:p>
          <a:p>
            <a:r>
              <a:rPr lang="en-US" sz="1700"/>
              <a:t>Scheduled delivery</a:t>
            </a:r>
          </a:p>
          <a:p>
            <a:r>
              <a:rPr lang="en-US" sz="1700"/>
              <a:t>Message deferral</a:t>
            </a:r>
          </a:p>
          <a:p>
            <a:r>
              <a:rPr lang="en-US" sz="1700"/>
              <a:t>Batching</a:t>
            </a:r>
          </a:p>
          <a:p>
            <a:r>
              <a:rPr lang="en-US" sz="1700"/>
              <a:t>Transactions</a:t>
            </a:r>
          </a:p>
          <a:p>
            <a:r>
              <a:rPr lang="en-US" sz="1700"/>
              <a:t>Filtering and actions</a:t>
            </a:r>
          </a:p>
          <a:p>
            <a:r>
              <a:rPr lang="en-US" sz="1700"/>
              <a:t>Auto-delete on idle</a:t>
            </a:r>
          </a:p>
          <a:p>
            <a:r>
              <a:rPr lang="en-US" sz="1700"/>
              <a:t>Duplicate detection</a:t>
            </a:r>
          </a:p>
        </p:txBody>
      </p:sp>
    </p:spTree>
    <p:extLst>
      <p:ext uri="{BB962C8B-B14F-4D97-AF65-F5344CB8AC3E}">
        <p14:creationId xmlns:p14="http://schemas.microsoft.com/office/powerpoint/2010/main" val="285644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9F6-0CC5-43ED-818D-F5770B6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Demo – Service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8B564-CE46-4C5A-A423-404858668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 dirty="0">
                <a:latin typeface="+mn-lt"/>
                <a:ea typeface="+mn-ea"/>
                <a:cs typeface="+mn-cs"/>
              </a:rPr>
              <a:t>Adding a publish-subscribe architecture</a:t>
            </a:r>
          </a:p>
          <a:p>
            <a:r>
              <a:rPr lang="en-US" sz="1800" dirty="0"/>
              <a:t>Brings independency to all parts</a:t>
            </a:r>
          </a:p>
          <a:p>
            <a:r>
              <a:rPr lang="en-US" sz="1800" kern="1200" dirty="0">
                <a:latin typeface="+mn-lt"/>
                <a:ea typeface="+mn-ea"/>
                <a:cs typeface="+mn-cs"/>
              </a:rPr>
              <a:t>The task of one restaurant does not impact the others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E35BD-4F29-4CED-9727-73FAB34A9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954" y="0"/>
            <a:ext cx="4349387" cy="53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6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DE0D-F770-4EA5-A1CD-074B2055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Z"/>
              <a:t>Event Grid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C5B7C5-BD35-48EA-8164-14534880281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079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63B0-6F95-4BB4-AE1C-D1A242A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Event Grid</a:t>
            </a:r>
          </a:p>
        </p:txBody>
      </p:sp>
      <p:pic>
        <p:nvPicPr>
          <p:cNvPr id="1026" name="Picture 2" descr="Event Grid functional model">
            <a:extLst>
              <a:ext uri="{FF2B5EF4-FFF2-40B4-BE49-F238E27FC236}">
                <a16:creationId xmlns:a16="http://schemas.microsoft.com/office/drawing/2014/main" id="{30553EB4-3F45-40E1-B496-B6EABF1BA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27" y="1426224"/>
            <a:ext cx="8122747" cy="543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66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9F6-0CC5-43ED-818D-F5770B6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Demo – Event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8B564-CE46-4C5A-A423-404858668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 dirty="0">
                <a:latin typeface="+mn-lt"/>
                <a:ea typeface="+mn-ea"/>
                <a:cs typeface="+mn-cs"/>
              </a:rPr>
              <a:t>Adding a publish-subscribe architecture</a:t>
            </a:r>
          </a:p>
          <a:p>
            <a:r>
              <a:rPr lang="en-US" sz="1800" dirty="0"/>
              <a:t>Brings independency to all parts</a:t>
            </a:r>
          </a:p>
          <a:p>
            <a:r>
              <a:rPr lang="en-US" sz="1800" kern="1200" dirty="0">
                <a:latin typeface="+mn-lt"/>
                <a:ea typeface="+mn-ea"/>
                <a:cs typeface="+mn-cs"/>
              </a:rPr>
              <a:t>The task of one restaurant does not impact the others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CADD6-8654-4FAA-971E-04E270610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7" y="91735"/>
            <a:ext cx="4407928" cy="51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8287" y="275559"/>
            <a:ext cx="11655425" cy="900113"/>
          </a:xfrm>
        </p:spPr>
        <p:txBody>
          <a:bodyPr/>
          <a:lstStyle/>
          <a:p>
            <a:r>
              <a:rPr lang="en-US" sz="4704"/>
              <a:t>Azure Functions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7227BE-3AA1-4C60-910D-6011E99721AD}"/>
              </a:ext>
            </a:extLst>
          </p:cNvPr>
          <p:cNvGrpSpPr/>
          <p:nvPr/>
        </p:nvGrpSpPr>
        <p:grpSpPr>
          <a:xfrm>
            <a:off x="4134177" y="1194480"/>
            <a:ext cx="3216640" cy="4859974"/>
            <a:chOff x="4133899" y="1194163"/>
            <a:chExt cx="3217096" cy="48606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21440C-E964-4E84-A286-39927A605C5E}"/>
                </a:ext>
              </a:extLst>
            </p:cNvPr>
            <p:cNvGrpSpPr/>
            <p:nvPr/>
          </p:nvGrpSpPr>
          <p:grpSpPr>
            <a:xfrm>
              <a:off x="4841006" y="1194163"/>
              <a:ext cx="2509989" cy="4860663"/>
              <a:chOff x="4841006" y="1194163"/>
              <a:chExt cx="2509989" cy="4860663"/>
            </a:xfrm>
          </p:grpSpPr>
          <p:pic>
            <p:nvPicPr>
              <p:cNvPr id="4" name="Graphic 3"/>
              <p:cNvPicPr>
                <a:picLocks noChangeAspect="1"/>
              </p:cNvPicPr>
              <p:nvPr/>
            </p:nvPicPr>
            <p:blipFill>
              <a:blip r:embed="rId3">
                <a:lum contrast="-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36926" y="2569926"/>
                <a:ext cx="1718148" cy="171814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4841006" y="5113725"/>
                <a:ext cx="2509989" cy="94110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7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Author functions in C#, F#, Node.JS, Java, and more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563907" y="1194163"/>
                <a:ext cx="1064188" cy="622056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Code</a:t>
                </a:r>
              </a:p>
            </p:txBody>
          </p:sp>
        </p:grpSp>
        <p:sp>
          <p:nvSpPr>
            <p:cNvPr id="45" name="Arrow: Right 44"/>
            <p:cNvSpPr/>
            <p:nvPr/>
          </p:nvSpPr>
          <p:spPr bwMode="auto">
            <a:xfrm>
              <a:off x="4133899" y="3284824"/>
              <a:ext cx="597617" cy="288353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AEB94C-4BF7-4043-AFAD-D84759DE6553}"/>
              </a:ext>
            </a:extLst>
          </p:cNvPr>
          <p:cNvGrpSpPr/>
          <p:nvPr/>
        </p:nvGrpSpPr>
        <p:grpSpPr>
          <a:xfrm>
            <a:off x="1314268" y="1203628"/>
            <a:ext cx="2675432" cy="5085232"/>
            <a:chOff x="1313589" y="1203312"/>
            <a:chExt cx="2675812" cy="50859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6A35250-6931-4F30-B3A2-42AD10F2E3AE}"/>
                </a:ext>
              </a:extLst>
            </p:cNvPr>
            <p:cNvGrpSpPr/>
            <p:nvPr/>
          </p:nvGrpSpPr>
          <p:grpSpPr>
            <a:xfrm>
              <a:off x="1313589" y="1797206"/>
              <a:ext cx="2316072" cy="3009131"/>
              <a:chOff x="1313589" y="1797206"/>
              <a:chExt cx="2316072" cy="3009131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F46B04FD-CD20-4A04-AC25-AD0395A47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13589" y="1797206"/>
                <a:ext cx="1814384" cy="1402024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1838307" y="2116021"/>
                <a:ext cx="1791354" cy="2690316"/>
                <a:chOff x="4945434" y="1645264"/>
                <a:chExt cx="1827274" cy="2744263"/>
              </a:xfrm>
            </p:grpSpPr>
            <p:pic>
              <p:nvPicPr>
                <p:cNvPr id="18" name="Graphic 1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78" y="2590125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9">
                  <a:grayscl/>
                </a:blip>
                <a:stretch>
                  <a:fillRect/>
                </a:stretch>
              </p:blipFill>
              <p:spPr>
                <a:xfrm>
                  <a:off x="4945434" y="3609236"/>
                  <a:ext cx="780290" cy="780291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</a:blip>
                <a:stretch>
                  <a:fillRect/>
                </a:stretch>
              </p:blipFill>
              <p:spPr>
                <a:xfrm>
                  <a:off x="5992418" y="2594426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11">
                  <a:grayscl/>
                </a:blip>
                <a:stretch>
                  <a:fillRect/>
                </a:stretch>
              </p:blipFill>
              <p:spPr>
                <a:xfrm>
                  <a:off x="5982841" y="1645264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12">
                  <a:grayscl/>
                </a:blip>
                <a:stretch>
                  <a:fillRect/>
                </a:stretch>
              </p:blipFill>
              <p:spPr>
                <a:xfrm>
                  <a:off x="5992419" y="3609236"/>
                  <a:ext cx="761134" cy="761134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TextBox 26"/>
            <p:cNvSpPr txBox="1"/>
            <p:nvPr/>
          </p:nvSpPr>
          <p:spPr>
            <a:xfrm>
              <a:off x="2129473" y="1203312"/>
              <a:ext cx="1209868" cy="622056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Events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79412" y="5113725"/>
              <a:ext cx="2509989" cy="1175541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React to timers, HTTP, or events from your favorite Azure services, with more on the way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CD68B5-1FE2-4DE6-91B0-19AA156BD999}"/>
              </a:ext>
            </a:extLst>
          </p:cNvPr>
          <p:cNvGrpSpPr/>
          <p:nvPr/>
        </p:nvGrpSpPr>
        <p:grpSpPr>
          <a:xfrm>
            <a:off x="7458535" y="1194480"/>
            <a:ext cx="3253400" cy="4874496"/>
            <a:chOff x="7458727" y="1194163"/>
            <a:chExt cx="3253861" cy="4875188"/>
          </a:xfrm>
        </p:grpSpPr>
        <p:sp>
          <p:nvSpPr>
            <p:cNvPr id="46" name="Arrow: Right 45"/>
            <p:cNvSpPr/>
            <p:nvPr/>
          </p:nvSpPr>
          <p:spPr bwMode="auto">
            <a:xfrm>
              <a:off x="7458727" y="3284823"/>
              <a:ext cx="597617" cy="288353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73FB0B-8500-4F71-AF72-1B0DDE27BB1D}"/>
                </a:ext>
              </a:extLst>
            </p:cNvPr>
            <p:cNvGrpSpPr/>
            <p:nvPr/>
          </p:nvGrpSpPr>
          <p:grpSpPr>
            <a:xfrm>
              <a:off x="8202599" y="1194163"/>
              <a:ext cx="2509989" cy="4875188"/>
              <a:chOff x="8202599" y="1194163"/>
              <a:chExt cx="2509989" cy="487518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8561168" y="2569927"/>
                <a:ext cx="1792850" cy="1728536"/>
                <a:chOff x="8732837" y="2620962"/>
                <a:chExt cx="1828800" cy="1763197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13">
                  <a:grayscl/>
                </a:blip>
                <a:stretch>
                  <a:fillRect/>
                </a:stretch>
              </p:blipFill>
              <p:spPr>
                <a:xfrm>
                  <a:off x="8732837" y="359327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14">
                  <a:grayscl/>
                </a:blip>
                <a:stretch>
                  <a:fillRect/>
                </a:stretch>
              </p:blipFill>
              <p:spPr>
                <a:xfrm>
                  <a:off x="9781347" y="2634011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</a:blip>
                <a:stretch>
                  <a:fillRect/>
                </a:stretch>
              </p:blipFill>
              <p:spPr>
                <a:xfrm>
                  <a:off x="8734032" y="262096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2">
                  <a:grayscl/>
                </a:blip>
                <a:stretch>
                  <a:fillRect/>
                </a:stretch>
              </p:blipFill>
              <p:spPr>
                <a:xfrm>
                  <a:off x="9781347" y="3603869"/>
                  <a:ext cx="780290" cy="780290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/>
              <p:cNvSpPr txBox="1"/>
              <p:nvPr/>
            </p:nvSpPr>
            <p:spPr>
              <a:xfrm>
                <a:off x="8741956" y="1194163"/>
                <a:ext cx="1431275" cy="622056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Outputs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202599" y="5115281"/>
                <a:ext cx="2509989" cy="954070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7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Send results to an ever-growing collection of services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870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6BA7-5327-4ABD-A2DF-3CCF37C0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/>
              <a:t>Complementing technologies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05EC-79FC-4642-A4C2-CFEF27BF3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/>
              <a:t>Azure Key Vault</a:t>
            </a:r>
          </a:p>
          <a:p>
            <a:r>
              <a:rPr lang="en-NZ"/>
              <a:t>Azure Storage</a:t>
            </a:r>
          </a:p>
          <a:p>
            <a:r>
              <a:rPr lang="en-NZ"/>
              <a:t>Azure Data Factory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763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E492-839E-42E2-BAF1-E7C5EEDB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/>
              <a:t>Monitoring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1D95-3FFF-44F1-8072-34F9508D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/>
              <a:t>Log Analytics</a:t>
            </a:r>
          </a:p>
          <a:p>
            <a:r>
              <a:rPr lang="en-NZ"/>
              <a:t>Application Insights</a:t>
            </a:r>
          </a:p>
          <a:p>
            <a:r>
              <a:rPr lang="en-NZ"/>
              <a:t>Azure Monitor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453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8781" y="5573899"/>
            <a:ext cx="11674438" cy="943882"/>
            <a:chOff x="128941" y="5573899"/>
            <a:chExt cx="11674438" cy="9438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1" y="5610335"/>
              <a:ext cx="2605115" cy="8710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049" y="5647243"/>
              <a:ext cx="2605115" cy="7971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264" y="5573899"/>
              <a:ext cx="2605115" cy="943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80"/>
            <a:stretch/>
          </p:blipFill>
          <p:spPr bwMode="invGray">
            <a:xfrm>
              <a:off x="6175157" y="5770363"/>
              <a:ext cx="2605115" cy="550955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Thank You!!!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44FD7-7AEC-4266-BBE7-C27FD0A2D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9086"/>
            <a:ext cx="3069174" cy="2047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44758A-12B8-4F47-8466-91A0EC592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91" y="1591444"/>
            <a:ext cx="3338564" cy="20448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14FC1E-8B16-4EDC-92AE-B1BD0E1EF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69" y="1589086"/>
            <a:ext cx="3845334" cy="2023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A600E-608F-4E95-8ABA-28F5B8332AC5}"/>
              </a:ext>
            </a:extLst>
          </p:cNvPr>
          <p:cNvSpPr txBox="1"/>
          <p:nvPr/>
        </p:nvSpPr>
        <p:spPr>
          <a:xfrm>
            <a:off x="838200" y="3664708"/>
            <a:ext cx="11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FEIJOADA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41732-E7F4-423B-9826-B351958CB21E}"/>
              </a:ext>
            </a:extLst>
          </p:cNvPr>
          <p:cNvSpPr txBox="1"/>
          <p:nvPr/>
        </p:nvSpPr>
        <p:spPr>
          <a:xfrm>
            <a:off x="4174333" y="3636315"/>
            <a:ext cx="86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PASTEL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E2AAD-3676-4D22-99E8-20441C465A30}"/>
              </a:ext>
            </a:extLst>
          </p:cNvPr>
          <p:cNvSpPr txBox="1"/>
          <p:nvPr/>
        </p:nvSpPr>
        <p:spPr>
          <a:xfrm>
            <a:off x="7778169" y="3636315"/>
            <a:ext cx="253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MORTADELA SANDWICH</a:t>
            </a:r>
          </a:p>
        </p:txBody>
      </p:sp>
    </p:spTree>
    <p:extLst>
      <p:ext uri="{BB962C8B-B14F-4D97-AF65-F5344CB8AC3E}">
        <p14:creationId xmlns:p14="http://schemas.microsoft.com/office/powerpoint/2010/main" val="213112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0A78-0477-4C0D-99BF-E14E68BE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NZ"/>
              <a:t>Who am I?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871D05F-820B-4DC9-8965-D979DEEF5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16" y="2279018"/>
            <a:ext cx="5559927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NZ" sz="1800" dirty="0"/>
              <a:t>Recently joined ASB as Integration Specialist</a:t>
            </a:r>
          </a:p>
          <a:p>
            <a:pPr marL="0" indent="0">
              <a:buNone/>
            </a:pPr>
            <a:r>
              <a:rPr lang="en-NZ" sz="1800" dirty="0"/>
              <a:t>Former Integration Lead Consultant for Theta</a:t>
            </a:r>
          </a:p>
          <a:p>
            <a:endParaRPr lang="en-NZ" sz="1800" dirty="0"/>
          </a:p>
          <a:p>
            <a:pPr marL="0" indent="0">
              <a:buNone/>
            </a:pPr>
            <a:r>
              <a:rPr lang="en-NZ" sz="1800" dirty="0"/>
              <a:t>Born in Sao Paulo, Brazil</a:t>
            </a:r>
          </a:p>
          <a:p>
            <a:pPr marL="0" indent="0">
              <a:buNone/>
            </a:pPr>
            <a:r>
              <a:rPr lang="en-NZ" sz="1800" dirty="0"/>
              <a:t>Die hard </a:t>
            </a:r>
            <a:r>
              <a:rPr lang="en-NZ" sz="1800" b="1" i="1" dirty="0"/>
              <a:t>Sport Club Corinthians </a:t>
            </a:r>
            <a:r>
              <a:rPr lang="en-NZ" sz="1800" b="1" i="1" dirty="0" err="1"/>
              <a:t>Paulista</a:t>
            </a:r>
            <a:r>
              <a:rPr lang="en-NZ" sz="1800" dirty="0"/>
              <a:t> fan</a:t>
            </a:r>
          </a:p>
          <a:p>
            <a:endParaRPr lang="en-NZ" sz="1800" dirty="0"/>
          </a:p>
          <a:p>
            <a:endParaRPr lang="en-NZ" sz="1800" dirty="0"/>
          </a:p>
          <a:p>
            <a:pPr marL="0" indent="0">
              <a:buNone/>
            </a:pPr>
            <a:r>
              <a:rPr lang="en-NZ" sz="1800" dirty="0"/>
              <a:t>@</a:t>
            </a:r>
            <a:r>
              <a:rPr lang="en-NZ" sz="1800" dirty="0" err="1"/>
              <a:t>alessandromoura</a:t>
            </a:r>
            <a:endParaRPr lang="en-NZ" sz="1800" dirty="0"/>
          </a:p>
          <a:p>
            <a:pPr marL="0" indent="0">
              <a:buNone/>
            </a:pPr>
            <a:r>
              <a:rPr lang="en-NZ" sz="1800" dirty="0"/>
              <a:t>www.alessandromoura.com.br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13286-A94C-44EE-AF42-ABB2E06E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067" y="803325"/>
            <a:ext cx="7103533" cy="53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6AAB-FC35-4D45-B616-DD7690A6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Z"/>
              <a:t>What is AIS?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3879BC63-5985-4BC8-860F-D938B3B1E8D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11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8C77D86-F1FA-1443-8CDB-0F82FE37EE95}"/>
              </a:ext>
            </a:extLst>
          </p:cNvPr>
          <p:cNvSpPr/>
          <p:nvPr/>
        </p:nvSpPr>
        <p:spPr bwMode="auto">
          <a:xfrm>
            <a:off x="279016" y="2068954"/>
            <a:ext cx="4155834" cy="388400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830B84-AA9C-4145-8780-63228F546CB0}"/>
              </a:ext>
            </a:extLst>
          </p:cNvPr>
          <p:cNvSpPr/>
          <p:nvPr/>
        </p:nvSpPr>
        <p:spPr bwMode="auto">
          <a:xfrm>
            <a:off x="7808592" y="2104403"/>
            <a:ext cx="4155834" cy="384855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6D64E9-D73A-4243-9D4C-F755A29D5087}"/>
              </a:ext>
            </a:extLst>
          </p:cNvPr>
          <p:cNvSpPr/>
          <p:nvPr/>
        </p:nvSpPr>
        <p:spPr bwMode="auto">
          <a:xfrm>
            <a:off x="4434850" y="2068954"/>
            <a:ext cx="3375455" cy="3884005"/>
          </a:xfrm>
          <a:prstGeom prst="rect">
            <a:avLst/>
          </a:prstGeom>
          <a:noFill/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88C86-C892-604E-B056-A2716DD2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Integration Services Technologies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5672AB-097F-EC42-A79B-D3A0793B868E}"/>
              </a:ext>
            </a:extLst>
          </p:cNvPr>
          <p:cNvSpPr txBox="1"/>
          <p:nvPr/>
        </p:nvSpPr>
        <p:spPr>
          <a:xfrm>
            <a:off x="2021539" y="1535772"/>
            <a:ext cx="80317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27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iPaaS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5672AB-097F-EC42-A79B-D3A0793B868E}"/>
              </a:ext>
            </a:extLst>
          </p:cNvPr>
          <p:cNvSpPr txBox="1"/>
          <p:nvPr/>
        </p:nvSpPr>
        <p:spPr>
          <a:xfrm>
            <a:off x="9254215" y="1574118"/>
            <a:ext cx="152343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27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Serverless</a:t>
            </a:r>
          </a:p>
        </p:txBody>
      </p:sp>
      <p:sp>
        <p:nvSpPr>
          <p:cNvPr id="39" name="Telemarketer_E7B9" title="Icon of a person wearing a headset">
            <a:extLst>
              <a:ext uri="{FF2B5EF4-FFF2-40B4-BE49-F238E27FC236}">
                <a16:creationId xmlns:a16="http://schemas.microsoft.com/office/drawing/2014/main" id="{EF207510-75D4-4040-BED5-5961FE4E7D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25093" y="2945657"/>
            <a:ext cx="459961" cy="548562"/>
          </a:xfrm>
          <a:custGeom>
            <a:avLst/>
            <a:gdLst>
              <a:gd name="T0" fmla="*/ 0 w 3250"/>
              <a:gd name="T1" fmla="*/ 3875 h 3875"/>
              <a:gd name="T2" fmla="*/ 1625 w 3250"/>
              <a:gd name="T3" fmla="*/ 2250 h 3875"/>
              <a:gd name="T4" fmla="*/ 3250 w 3250"/>
              <a:gd name="T5" fmla="*/ 3875 h 3875"/>
              <a:gd name="T6" fmla="*/ 750 w 3250"/>
              <a:gd name="T7" fmla="*/ 1750 h 3875"/>
              <a:gd name="T8" fmla="*/ 750 w 3250"/>
              <a:gd name="T9" fmla="*/ 750 h 3875"/>
              <a:gd name="T10" fmla="*/ 500 w 3250"/>
              <a:gd name="T11" fmla="*/ 500 h 3875"/>
              <a:gd name="T12" fmla="*/ 250 w 3250"/>
              <a:gd name="T13" fmla="*/ 750 h 3875"/>
              <a:gd name="T14" fmla="*/ 250 w 3250"/>
              <a:gd name="T15" fmla="*/ 1500 h 3875"/>
              <a:gd name="T16" fmla="*/ 500 w 3250"/>
              <a:gd name="T17" fmla="*/ 1750 h 3875"/>
              <a:gd name="T18" fmla="*/ 1500 w 3250"/>
              <a:gd name="T19" fmla="*/ 1750 h 3875"/>
              <a:gd name="T20" fmla="*/ 690 w 3250"/>
              <a:gd name="T21" fmla="*/ 1751 h 3875"/>
              <a:gd name="T22" fmla="*/ 1625 w 3250"/>
              <a:gd name="T23" fmla="*/ 2250 h 3875"/>
              <a:gd name="T24" fmla="*/ 2750 w 3250"/>
              <a:gd name="T25" fmla="*/ 1125 h 3875"/>
              <a:gd name="T26" fmla="*/ 1625 w 3250"/>
              <a:gd name="T27" fmla="*/ 0 h 3875"/>
              <a:gd name="T28" fmla="*/ 689 w 3250"/>
              <a:gd name="T29" fmla="*/ 500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50" h="3875">
                <a:moveTo>
                  <a:pt x="0" y="3875"/>
                </a:moveTo>
                <a:cubicBezTo>
                  <a:pt x="0" y="2978"/>
                  <a:pt x="728" y="2250"/>
                  <a:pt x="1625" y="2250"/>
                </a:cubicBezTo>
                <a:cubicBezTo>
                  <a:pt x="2522" y="2250"/>
                  <a:pt x="3250" y="2978"/>
                  <a:pt x="3250" y="3875"/>
                </a:cubicBezTo>
                <a:moveTo>
                  <a:pt x="750" y="1750"/>
                </a:moveTo>
                <a:cubicBezTo>
                  <a:pt x="750" y="750"/>
                  <a:pt x="750" y="750"/>
                  <a:pt x="750" y="750"/>
                </a:cubicBezTo>
                <a:cubicBezTo>
                  <a:pt x="750" y="612"/>
                  <a:pt x="638" y="500"/>
                  <a:pt x="500" y="500"/>
                </a:cubicBezTo>
                <a:cubicBezTo>
                  <a:pt x="362" y="500"/>
                  <a:pt x="250" y="612"/>
                  <a:pt x="250" y="750"/>
                </a:cubicBezTo>
                <a:cubicBezTo>
                  <a:pt x="250" y="1500"/>
                  <a:pt x="250" y="1500"/>
                  <a:pt x="250" y="1500"/>
                </a:cubicBezTo>
                <a:cubicBezTo>
                  <a:pt x="250" y="1638"/>
                  <a:pt x="362" y="1750"/>
                  <a:pt x="500" y="1750"/>
                </a:cubicBezTo>
                <a:cubicBezTo>
                  <a:pt x="1500" y="1750"/>
                  <a:pt x="1500" y="1750"/>
                  <a:pt x="1500" y="1750"/>
                </a:cubicBezTo>
                <a:moveTo>
                  <a:pt x="690" y="1751"/>
                </a:moveTo>
                <a:cubicBezTo>
                  <a:pt x="892" y="2052"/>
                  <a:pt x="1235" y="2250"/>
                  <a:pt x="1625" y="2250"/>
                </a:cubicBezTo>
                <a:cubicBezTo>
                  <a:pt x="2246" y="2250"/>
                  <a:pt x="2750" y="1746"/>
                  <a:pt x="2750" y="1125"/>
                </a:cubicBezTo>
                <a:cubicBezTo>
                  <a:pt x="2750" y="504"/>
                  <a:pt x="2246" y="0"/>
                  <a:pt x="1625" y="0"/>
                </a:cubicBezTo>
                <a:cubicBezTo>
                  <a:pt x="1235" y="0"/>
                  <a:pt x="891" y="199"/>
                  <a:pt x="689" y="500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40" name="people_4" title="Icon of a person">
            <a:extLst>
              <a:ext uri="{FF2B5EF4-FFF2-40B4-BE49-F238E27FC236}">
                <a16:creationId xmlns:a16="http://schemas.microsoft.com/office/drawing/2014/main" id="{A961C06D-0E6E-4050-8CF6-1684CCF3B1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67006" y="2945657"/>
            <a:ext cx="490671" cy="54856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41" name="girl" title="Icon of a young woman">
            <a:extLst>
              <a:ext uri="{FF2B5EF4-FFF2-40B4-BE49-F238E27FC236}">
                <a16:creationId xmlns:a16="http://schemas.microsoft.com/office/drawing/2014/main" id="{60476892-7D5C-4EDB-A05E-2A4800C95B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83439" y="2945657"/>
            <a:ext cx="463182" cy="548562"/>
          </a:xfrm>
          <a:custGeom>
            <a:avLst/>
            <a:gdLst>
              <a:gd name="T0" fmla="*/ 65 w 299"/>
              <a:gd name="T1" fmla="*/ 119 h 354"/>
              <a:gd name="T2" fmla="*/ 169 w 299"/>
              <a:gd name="T3" fmla="*/ 15 h 354"/>
              <a:gd name="T4" fmla="*/ 273 w 299"/>
              <a:gd name="T5" fmla="*/ 119 h 354"/>
              <a:gd name="T6" fmla="*/ 169 w 299"/>
              <a:gd name="T7" fmla="*/ 223 h 354"/>
              <a:gd name="T8" fmla="*/ 65 w 299"/>
              <a:gd name="T9" fmla="*/ 119 h 354"/>
              <a:gd name="T10" fmla="*/ 299 w 299"/>
              <a:gd name="T11" fmla="*/ 354 h 354"/>
              <a:gd name="T12" fmla="*/ 169 w 299"/>
              <a:gd name="T13" fmla="*/ 223 h 354"/>
              <a:gd name="T14" fmla="*/ 38 w 299"/>
              <a:gd name="T15" fmla="*/ 354 h 354"/>
              <a:gd name="T16" fmla="*/ 112 w 299"/>
              <a:gd name="T17" fmla="*/ 236 h 354"/>
              <a:gd name="T18" fmla="*/ 169 w 299"/>
              <a:gd name="T19" fmla="*/ 289 h 354"/>
              <a:gd name="T20" fmla="*/ 225 w 299"/>
              <a:gd name="T21" fmla="*/ 236 h 354"/>
              <a:gd name="T22" fmla="*/ 105 w 299"/>
              <a:gd name="T23" fmla="*/ 37 h 354"/>
              <a:gd name="T24" fmla="*/ 165 w 299"/>
              <a:gd name="T25" fmla="*/ 85 h 354"/>
              <a:gd name="T26" fmla="*/ 269 w 299"/>
              <a:gd name="T27" fmla="*/ 90 h 354"/>
              <a:gd name="T28" fmla="*/ 69 w 299"/>
              <a:gd name="T29" fmla="*/ 148 h 354"/>
              <a:gd name="T30" fmla="*/ 105 w 299"/>
              <a:gd name="T31" fmla="*/ 107 h 354"/>
              <a:gd name="T32" fmla="*/ 99 w 299"/>
              <a:gd name="T33" fmla="*/ 42 h 354"/>
              <a:gd name="T34" fmla="*/ 105 w 299"/>
              <a:gd name="T35" fmla="*/ 37 h 354"/>
              <a:gd name="T36" fmla="*/ 55 w 299"/>
              <a:gd name="T37" fmla="*/ 25 h 354"/>
              <a:gd name="T38" fmla="*/ 62 w 299"/>
              <a:gd name="T39" fmla="*/ 109 h 354"/>
              <a:gd name="T40" fmla="*/ 0 w 299"/>
              <a:gd name="T41" fmla="*/ 12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99" h="354">
                <a:moveTo>
                  <a:pt x="65" y="119"/>
                </a:moveTo>
                <a:cubicBezTo>
                  <a:pt x="65" y="62"/>
                  <a:pt x="111" y="15"/>
                  <a:pt x="169" y="15"/>
                </a:cubicBezTo>
                <a:cubicBezTo>
                  <a:pt x="226" y="15"/>
                  <a:pt x="273" y="62"/>
                  <a:pt x="273" y="119"/>
                </a:cubicBezTo>
                <a:cubicBezTo>
                  <a:pt x="273" y="177"/>
                  <a:pt x="226" y="223"/>
                  <a:pt x="169" y="223"/>
                </a:cubicBezTo>
                <a:cubicBezTo>
                  <a:pt x="111" y="223"/>
                  <a:pt x="65" y="177"/>
                  <a:pt x="65" y="119"/>
                </a:cubicBezTo>
                <a:close/>
                <a:moveTo>
                  <a:pt x="299" y="354"/>
                </a:moveTo>
                <a:cubicBezTo>
                  <a:pt x="299" y="282"/>
                  <a:pt x="241" y="223"/>
                  <a:pt x="169" y="223"/>
                </a:cubicBezTo>
                <a:cubicBezTo>
                  <a:pt x="97" y="223"/>
                  <a:pt x="38" y="282"/>
                  <a:pt x="38" y="354"/>
                </a:cubicBezTo>
                <a:moveTo>
                  <a:pt x="112" y="236"/>
                </a:moveTo>
                <a:cubicBezTo>
                  <a:pt x="169" y="289"/>
                  <a:pt x="169" y="289"/>
                  <a:pt x="169" y="289"/>
                </a:cubicBezTo>
                <a:cubicBezTo>
                  <a:pt x="225" y="236"/>
                  <a:pt x="225" y="236"/>
                  <a:pt x="225" y="236"/>
                </a:cubicBezTo>
                <a:moveTo>
                  <a:pt x="105" y="37"/>
                </a:moveTo>
                <a:cubicBezTo>
                  <a:pt x="105" y="37"/>
                  <a:pt x="130" y="75"/>
                  <a:pt x="165" y="85"/>
                </a:cubicBezTo>
                <a:cubicBezTo>
                  <a:pt x="206" y="96"/>
                  <a:pt x="269" y="90"/>
                  <a:pt x="269" y="90"/>
                </a:cubicBezTo>
                <a:moveTo>
                  <a:pt x="69" y="148"/>
                </a:moveTo>
                <a:cubicBezTo>
                  <a:pt x="69" y="148"/>
                  <a:pt x="98" y="128"/>
                  <a:pt x="105" y="107"/>
                </a:cubicBezTo>
                <a:cubicBezTo>
                  <a:pt x="117" y="68"/>
                  <a:pt x="99" y="42"/>
                  <a:pt x="99" y="42"/>
                </a:cubicBezTo>
                <a:moveTo>
                  <a:pt x="105" y="37"/>
                </a:moveTo>
                <a:cubicBezTo>
                  <a:pt x="105" y="37"/>
                  <a:pt x="87" y="0"/>
                  <a:pt x="55" y="25"/>
                </a:cubicBezTo>
                <a:cubicBezTo>
                  <a:pt x="28" y="47"/>
                  <a:pt x="66" y="87"/>
                  <a:pt x="62" y="109"/>
                </a:cubicBezTo>
                <a:cubicBezTo>
                  <a:pt x="55" y="139"/>
                  <a:pt x="0" y="127"/>
                  <a:pt x="0" y="127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6C20B-85B9-4FBC-951A-CB9FF5699864}"/>
              </a:ext>
            </a:extLst>
          </p:cNvPr>
          <p:cNvSpPr/>
          <p:nvPr/>
        </p:nvSpPr>
        <p:spPr>
          <a:xfrm>
            <a:off x="1387249" y="2501792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Multiple personas</a:t>
            </a:r>
            <a:endParaRPr lang="en-US" sz="1765" dirty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1" name="Touchscreen" title="Icon of a closed hand with one finger touching a screen">
            <a:extLst>
              <a:ext uri="{FF2B5EF4-FFF2-40B4-BE49-F238E27FC236}">
                <a16:creationId xmlns:a16="http://schemas.microsoft.com/office/drawing/2014/main" id="{EF4E6F18-CEC0-41B9-98E3-147724BC2B5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34766" y="4501924"/>
            <a:ext cx="390048" cy="365708"/>
          </a:xfrm>
          <a:custGeom>
            <a:avLst/>
            <a:gdLst>
              <a:gd name="T0" fmla="*/ 1917 w 3772"/>
              <a:gd name="T1" fmla="*/ 1791 h 3535"/>
              <a:gd name="T2" fmla="*/ 1917 w 3772"/>
              <a:gd name="T3" fmla="*/ 1985 h 3535"/>
              <a:gd name="T4" fmla="*/ 1917 w 3772"/>
              <a:gd name="T5" fmla="*/ 1123 h 3535"/>
              <a:gd name="T6" fmla="*/ 1745 w 3772"/>
              <a:gd name="T7" fmla="*/ 951 h 3535"/>
              <a:gd name="T8" fmla="*/ 1573 w 3772"/>
              <a:gd name="T9" fmla="*/ 1123 h 3535"/>
              <a:gd name="T10" fmla="*/ 1573 w 3772"/>
              <a:gd name="T11" fmla="*/ 1135 h 3535"/>
              <a:gd name="T12" fmla="*/ 1573 w 3772"/>
              <a:gd name="T13" fmla="*/ 2527 h 3535"/>
              <a:gd name="T14" fmla="*/ 1469 w 3772"/>
              <a:gd name="T15" fmla="*/ 2569 h 3535"/>
              <a:gd name="T16" fmla="*/ 1282 w 3772"/>
              <a:gd name="T17" fmla="*/ 2383 h 3535"/>
              <a:gd name="T18" fmla="*/ 1023 w 3772"/>
              <a:gd name="T19" fmla="*/ 2383 h 3535"/>
              <a:gd name="T20" fmla="*/ 1023 w 3772"/>
              <a:gd name="T21" fmla="*/ 2641 h 3535"/>
              <a:gd name="T22" fmla="*/ 1659 w 3772"/>
              <a:gd name="T23" fmla="*/ 3277 h 3535"/>
              <a:gd name="T24" fmla="*/ 2262 w 3772"/>
              <a:gd name="T25" fmla="*/ 3535 h 3535"/>
              <a:gd name="T26" fmla="*/ 2951 w 3772"/>
              <a:gd name="T27" fmla="*/ 2846 h 3535"/>
              <a:gd name="T28" fmla="*/ 2951 w 3772"/>
              <a:gd name="T29" fmla="*/ 2184 h 3535"/>
              <a:gd name="T30" fmla="*/ 2820 w 3772"/>
              <a:gd name="T31" fmla="*/ 2017 h 3535"/>
              <a:gd name="T32" fmla="*/ 1917 w 3772"/>
              <a:gd name="T33" fmla="*/ 1791 h 3535"/>
              <a:gd name="T34" fmla="*/ 1917 w 3772"/>
              <a:gd name="T35" fmla="*/ 1123 h 3535"/>
              <a:gd name="T36" fmla="*/ 1917 w 3772"/>
              <a:gd name="T37" fmla="*/ 1602 h 3535"/>
              <a:gd name="T38" fmla="*/ 2254 w 3772"/>
              <a:gd name="T39" fmla="*/ 1123 h 3535"/>
              <a:gd name="T40" fmla="*/ 1744 w 3772"/>
              <a:gd name="T41" fmla="*/ 614 h 3535"/>
              <a:gd name="T42" fmla="*/ 1235 w 3772"/>
              <a:gd name="T43" fmla="*/ 1123 h 3535"/>
              <a:gd name="T44" fmla="*/ 1573 w 3772"/>
              <a:gd name="T45" fmla="*/ 1603 h 3535"/>
              <a:gd name="T46" fmla="*/ 2951 w 3772"/>
              <a:gd name="T47" fmla="*/ 2672 h 3535"/>
              <a:gd name="T48" fmla="*/ 3657 w 3772"/>
              <a:gd name="T49" fmla="*/ 2672 h 3535"/>
              <a:gd name="T50" fmla="*/ 3772 w 3772"/>
              <a:gd name="T51" fmla="*/ 2557 h 3535"/>
              <a:gd name="T52" fmla="*/ 3772 w 3772"/>
              <a:gd name="T53" fmla="*/ 115 h 3535"/>
              <a:gd name="T54" fmla="*/ 3657 w 3772"/>
              <a:gd name="T55" fmla="*/ 0 h 3535"/>
              <a:gd name="T56" fmla="*/ 115 w 3772"/>
              <a:gd name="T57" fmla="*/ 0 h 3535"/>
              <a:gd name="T58" fmla="*/ 0 w 3772"/>
              <a:gd name="T59" fmla="*/ 115 h 3535"/>
              <a:gd name="T60" fmla="*/ 0 w 3772"/>
              <a:gd name="T61" fmla="*/ 2557 h 3535"/>
              <a:gd name="T62" fmla="*/ 115 w 3772"/>
              <a:gd name="T63" fmla="*/ 2672 h 3535"/>
              <a:gd name="T64" fmla="*/ 1054 w 3772"/>
              <a:gd name="T65" fmla="*/ 2672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72" h="3535">
                <a:moveTo>
                  <a:pt x="1917" y="1791"/>
                </a:moveTo>
                <a:cubicBezTo>
                  <a:pt x="1917" y="1985"/>
                  <a:pt x="1917" y="1985"/>
                  <a:pt x="1917" y="1985"/>
                </a:cubicBezTo>
                <a:moveTo>
                  <a:pt x="1917" y="1123"/>
                </a:moveTo>
                <a:cubicBezTo>
                  <a:pt x="1917" y="1028"/>
                  <a:pt x="1840" y="951"/>
                  <a:pt x="1745" y="951"/>
                </a:cubicBezTo>
                <a:cubicBezTo>
                  <a:pt x="1650" y="951"/>
                  <a:pt x="1573" y="1028"/>
                  <a:pt x="1573" y="1123"/>
                </a:cubicBezTo>
                <a:cubicBezTo>
                  <a:pt x="1573" y="1123"/>
                  <a:pt x="1573" y="1127"/>
                  <a:pt x="1573" y="1135"/>
                </a:cubicBezTo>
                <a:cubicBezTo>
                  <a:pt x="1573" y="1252"/>
                  <a:pt x="1573" y="2194"/>
                  <a:pt x="1573" y="2527"/>
                </a:cubicBezTo>
                <a:cubicBezTo>
                  <a:pt x="1573" y="2581"/>
                  <a:pt x="1507" y="2608"/>
                  <a:pt x="1469" y="2569"/>
                </a:cubicBezTo>
                <a:cubicBezTo>
                  <a:pt x="1282" y="2383"/>
                  <a:pt x="1282" y="2383"/>
                  <a:pt x="1282" y="2383"/>
                </a:cubicBezTo>
                <a:cubicBezTo>
                  <a:pt x="1210" y="2311"/>
                  <a:pt x="1095" y="2311"/>
                  <a:pt x="1023" y="2383"/>
                </a:cubicBezTo>
                <a:cubicBezTo>
                  <a:pt x="952" y="2454"/>
                  <a:pt x="952" y="2570"/>
                  <a:pt x="1023" y="2641"/>
                </a:cubicBezTo>
                <a:cubicBezTo>
                  <a:pt x="1659" y="3277"/>
                  <a:pt x="1659" y="3277"/>
                  <a:pt x="1659" y="3277"/>
                </a:cubicBezTo>
                <a:cubicBezTo>
                  <a:pt x="1813" y="3436"/>
                  <a:pt x="2026" y="3535"/>
                  <a:pt x="2262" y="3535"/>
                </a:cubicBezTo>
                <a:cubicBezTo>
                  <a:pt x="2643" y="3535"/>
                  <a:pt x="2951" y="3227"/>
                  <a:pt x="2951" y="2846"/>
                </a:cubicBezTo>
                <a:cubicBezTo>
                  <a:pt x="2951" y="2184"/>
                  <a:pt x="2951" y="2184"/>
                  <a:pt x="2951" y="2184"/>
                </a:cubicBezTo>
                <a:cubicBezTo>
                  <a:pt x="2951" y="2105"/>
                  <a:pt x="2897" y="2036"/>
                  <a:pt x="2820" y="2017"/>
                </a:cubicBezTo>
                <a:cubicBezTo>
                  <a:pt x="1917" y="1791"/>
                  <a:pt x="1917" y="1791"/>
                  <a:pt x="1917" y="1791"/>
                </a:cubicBezTo>
                <a:lnTo>
                  <a:pt x="1917" y="1123"/>
                </a:lnTo>
                <a:close/>
                <a:moveTo>
                  <a:pt x="1917" y="1602"/>
                </a:moveTo>
                <a:cubicBezTo>
                  <a:pt x="2114" y="1532"/>
                  <a:pt x="2254" y="1344"/>
                  <a:pt x="2254" y="1123"/>
                </a:cubicBezTo>
                <a:cubicBezTo>
                  <a:pt x="2254" y="842"/>
                  <a:pt x="2026" y="614"/>
                  <a:pt x="1744" y="614"/>
                </a:cubicBezTo>
                <a:cubicBezTo>
                  <a:pt x="1463" y="614"/>
                  <a:pt x="1235" y="842"/>
                  <a:pt x="1235" y="1123"/>
                </a:cubicBezTo>
                <a:cubicBezTo>
                  <a:pt x="1235" y="1344"/>
                  <a:pt x="1376" y="1532"/>
                  <a:pt x="1573" y="1603"/>
                </a:cubicBezTo>
                <a:moveTo>
                  <a:pt x="2951" y="2672"/>
                </a:moveTo>
                <a:cubicBezTo>
                  <a:pt x="3657" y="2672"/>
                  <a:pt x="3657" y="2672"/>
                  <a:pt x="3657" y="2672"/>
                </a:cubicBezTo>
                <a:cubicBezTo>
                  <a:pt x="3720" y="2672"/>
                  <a:pt x="3772" y="2621"/>
                  <a:pt x="3772" y="2557"/>
                </a:cubicBezTo>
                <a:cubicBezTo>
                  <a:pt x="3772" y="115"/>
                  <a:pt x="3772" y="115"/>
                  <a:pt x="3772" y="115"/>
                </a:cubicBezTo>
                <a:cubicBezTo>
                  <a:pt x="3772" y="51"/>
                  <a:pt x="3720" y="0"/>
                  <a:pt x="365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5"/>
                </a:cubicBezTo>
                <a:cubicBezTo>
                  <a:pt x="0" y="2557"/>
                  <a:pt x="0" y="2557"/>
                  <a:pt x="0" y="2557"/>
                </a:cubicBezTo>
                <a:cubicBezTo>
                  <a:pt x="0" y="2621"/>
                  <a:pt x="51" y="2672"/>
                  <a:pt x="115" y="2672"/>
                </a:cubicBezTo>
                <a:cubicBezTo>
                  <a:pt x="1054" y="2672"/>
                  <a:pt x="1054" y="2672"/>
                  <a:pt x="1054" y="2672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63" name="plug" title="Icon of a power plug showing an A to B connection">
            <a:extLst>
              <a:ext uri="{FF2B5EF4-FFF2-40B4-BE49-F238E27FC236}">
                <a16:creationId xmlns:a16="http://schemas.microsoft.com/office/drawing/2014/main" id="{2D06B973-7BEE-4FCA-BF7B-09018C05B4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96839" y="4499423"/>
            <a:ext cx="385816" cy="365708"/>
          </a:xfrm>
          <a:custGeom>
            <a:avLst/>
            <a:gdLst>
              <a:gd name="T0" fmla="*/ 169 w 346"/>
              <a:gd name="T1" fmla="*/ 90 h 328"/>
              <a:gd name="T2" fmla="*/ 199 w 346"/>
              <a:gd name="T3" fmla="*/ 61 h 328"/>
              <a:gd name="T4" fmla="*/ 279 w 346"/>
              <a:gd name="T5" fmla="*/ 63 h 328"/>
              <a:gd name="T6" fmla="*/ 279 w 346"/>
              <a:gd name="T7" fmla="*/ 63 h 328"/>
              <a:gd name="T8" fmla="*/ 277 w 346"/>
              <a:gd name="T9" fmla="*/ 143 h 328"/>
              <a:gd name="T10" fmla="*/ 247 w 346"/>
              <a:gd name="T11" fmla="*/ 172 h 328"/>
              <a:gd name="T12" fmla="*/ 169 w 346"/>
              <a:gd name="T13" fmla="*/ 90 h 328"/>
              <a:gd name="T14" fmla="*/ 279 w 346"/>
              <a:gd name="T15" fmla="*/ 63 h 328"/>
              <a:gd name="T16" fmla="*/ 346 w 346"/>
              <a:gd name="T17" fmla="*/ 0 h 328"/>
              <a:gd name="T18" fmla="*/ 99 w 346"/>
              <a:gd name="T19" fmla="*/ 156 h 328"/>
              <a:gd name="T20" fmla="*/ 69 w 346"/>
              <a:gd name="T21" fmla="*/ 185 h 328"/>
              <a:gd name="T22" fmla="*/ 67 w 346"/>
              <a:gd name="T23" fmla="*/ 265 h 328"/>
              <a:gd name="T24" fmla="*/ 67 w 346"/>
              <a:gd name="T25" fmla="*/ 265 h 328"/>
              <a:gd name="T26" fmla="*/ 147 w 346"/>
              <a:gd name="T27" fmla="*/ 267 h 328"/>
              <a:gd name="T28" fmla="*/ 177 w 346"/>
              <a:gd name="T29" fmla="*/ 238 h 328"/>
              <a:gd name="T30" fmla="*/ 99 w 346"/>
              <a:gd name="T31" fmla="*/ 156 h 328"/>
              <a:gd name="T32" fmla="*/ 67 w 346"/>
              <a:gd name="T33" fmla="*/ 265 h 328"/>
              <a:gd name="T34" fmla="*/ 0 w 346"/>
              <a:gd name="T35" fmla="*/ 328 h 328"/>
              <a:gd name="T36" fmla="*/ 157 w 346"/>
              <a:gd name="T37" fmla="*/ 143 h 328"/>
              <a:gd name="T38" fmla="*/ 120 w 346"/>
              <a:gd name="T39" fmla="*/ 178 h 328"/>
              <a:gd name="T40" fmla="*/ 193 w 346"/>
              <a:gd name="T41" fmla="*/ 181 h 328"/>
              <a:gd name="T42" fmla="*/ 156 w 346"/>
              <a:gd name="T43" fmla="*/ 216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6" h="328">
                <a:moveTo>
                  <a:pt x="169" y="90"/>
                </a:moveTo>
                <a:cubicBezTo>
                  <a:pt x="199" y="61"/>
                  <a:pt x="199" y="61"/>
                  <a:pt x="199" y="61"/>
                </a:cubicBezTo>
                <a:cubicBezTo>
                  <a:pt x="222" y="40"/>
                  <a:pt x="258" y="41"/>
                  <a:pt x="279" y="63"/>
                </a:cubicBezTo>
                <a:cubicBezTo>
                  <a:pt x="279" y="63"/>
                  <a:pt x="279" y="63"/>
                  <a:pt x="279" y="63"/>
                </a:cubicBezTo>
                <a:cubicBezTo>
                  <a:pt x="300" y="86"/>
                  <a:pt x="300" y="122"/>
                  <a:pt x="277" y="143"/>
                </a:cubicBezTo>
                <a:cubicBezTo>
                  <a:pt x="247" y="172"/>
                  <a:pt x="247" y="172"/>
                  <a:pt x="247" y="172"/>
                </a:cubicBezTo>
                <a:lnTo>
                  <a:pt x="169" y="90"/>
                </a:lnTo>
                <a:close/>
                <a:moveTo>
                  <a:pt x="279" y="63"/>
                </a:moveTo>
                <a:cubicBezTo>
                  <a:pt x="346" y="0"/>
                  <a:pt x="346" y="0"/>
                  <a:pt x="346" y="0"/>
                </a:cubicBezTo>
                <a:moveTo>
                  <a:pt x="99" y="156"/>
                </a:moveTo>
                <a:cubicBezTo>
                  <a:pt x="69" y="185"/>
                  <a:pt x="69" y="185"/>
                  <a:pt x="69" y="185"/>
                </a:cubicBezTo>
                <a:cubicBezTo>
                  <a:pt x="46" y="206"/>
                  <a:pt x="46" y="242"/>
                  <a:pt x="67" y="265"/>
                </a:cubicBezTo>
                <a:cubicBezTo>
                  <a:pt x="67" y="265"/>
                  <a:pt x="67" y="265"/>
                  <a:pt x="67" y="265"/>
                </a:cubicBezTo>
                <a:cubicBezTo>
                  <a:pt x="88" y="287"/>
                  <a:pt x="124" y="288"/>
                  <a:pt x="147" y="267"/>
                </a:cubicBezTo>
                <a:cubicBezTo>
                  <a:pt x="177" y="238"/>
                  <a:pt x="177" y="238"/>
                  <a:pt x="177" y="238"/>
                </a:cubicBezTo>
                <a:lnTo>
                  <a:pt x="99" y="156"/>
                </a:lnTo>
                <a:close/>
                <a:moveTo>
                  <a:pt x="67" y="265"/>
                </a:moveTo>
                <a:cubicBezTo>
                  <a:pt x="0" y="328"/>
                  <a:pt x="0" y="328"/>
                  <a:pt x="0" y="328"/>
                </a:cubicBezTo>
                <a:moveTo>
                  <a:pt x="157" y="143"/>
                </a:moveTo>
                <a:cubicBezTo>
                  <a:pt x="120" y="178"/>
                  <a:pt x="120" y="178"/>
                  <a:pt x="120" y="178"/>
                </a:cubicBezTo>
                <a:moveTo>
                  <a:pt x="193" y="181"/>
                </a:moveTo>
                <a:cubicBezTo>
                  <a:pt x="156" y="216"/>
                  <a:pt x="156" y="216"/>
                  <a:pt x="156" y="21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50887E0-05EB-40A8-A974-8081D38C9CB6}"/>
              </a:ext>
            </a:extLst>
          </p:cNvPr>
          <p:cNvSpPr/>
          <p:nvPr/>
        </p:nvSpPr>
        <p:spPr>
          <a:xfrm>
            <a:off x="1007647" y="4914094"/>
            <a:ext cx="1058153" cy="2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Low/No-code</a:t>
            </a:r>
            <a:endParaRPr lang="en-US" sz="1200" dirty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C1968D-228F-45BD-BD98-71C59C50DC14}"/>
              </a:ext>
            </a:extLst>
          </p:cNvPr>
          <p:cNvSpPr/>
          <p:nvPr/>
        </p:nvSpPr>
        <p:spPr>
          <a:xfrm>
            <a:off x="2077643" y="4914094"/>
            <a:ext cx="836970" cy="2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Templates</a:t>
            </a:r>
            <a:endParaRPr lang="en-US" sz="120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E33001-1E8F-4B9C-961F-5167E5E9FBEC}"/>
              </a:ext>
            </a:extLst>
          </p:cNvPr>
          <p:cNvSpPr/>
          <p:nvPr/>
        </p:nvSpPr>
        <p:spPr>
          <a:xfrm>
            <a:off x="2958452" y="4913898"/>
            <a:ext cx="875437" cy="2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API-centric</a:t>
            </a:r>
            <a:endParaRPr lang="en-US" sz="1200" dirty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9" name="Laptop_E770" title="Icon of a laptop">
            <a:extLst>
              <a:ext uri="{FF2B5EF4-FFF2-40B4-BE49-F238E27FC236}">
                <a16:creationId xmlns:a16="http://schemas.microsoft.com/office/drawing/2014/main" id="{56503A91-0BC6-4F74-A901-55DC83C8C0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35786" y="2991023"/>
            <a:ext cx="457135" cy="305035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85ED29-7C37-466C-895A-3D10C5B9B1F3}"/>
              </a:ext>
            </a:extLst>
          </p:cNvPr>
          <p:cNvSpPr txBox="1"/>
          <p:nvPr/>
        </p:nvSpPr>
        <p:spPr>
          <a:xfrm>
            <a:off x="8257438" y="2594125"/>
            <a:ext cx="15452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Time to Market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B3D0AA-48F5-4B6A-A1A2-576E8A3E54B1}"/>
              </a:ext>
            </a:extLst>
          </p:cNvPr>
          <p:cNvSpPr txBox="1"/>
          <p:nvPr/>
        </p:nvSpPr>
        <p:spPr>
          <a:xfrm>
            <a:off x="8145966" y="3370886"/>
            <a:ext cx="82234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Rapid</a:t>
            </a:r>
            <a:b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development</a:t>
            </a:r>
          </a:p>
        </p:txBody>
      </p:sp>
      <p:sp>
        <p:nvSpPr>
          <p:cNvPr id="72" name="Org_ECA6" title="Icon of three boxes in a bracket chart">
            <a:extLst>
              <a:ext uri="{FF2B5EF4-FFF2-40B4-BE49-F238E27FC236}">
                <a16:creationId xmlns:a16="http://schemas.microsoft.com/office/drawing/2014/main" id="{96216236-28B5-4888-B455-4AC82E1A78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62005" y="2945657"/>
            <a:ext cx="365530" cy="365708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23A1AD-47F9-4C0A-AD9C-74D596F9EB46}"/>
              </a:ext>
            </a:extLst>
          </p:cNvPr>
          <p:cNvSpPr txBox="1"/>
          <p:nvPr/>
        </p:nvSpPr>
        <p:spPr>
          <a:xfrm>
            <a:off x="9108046" y="3370886"/>
            <a:ext cx="86722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Focus on</a:t>
            </a:r>
          </a:p>
          <a:p>
            <a:pPr algn="ctr"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business logic</a:t>
            </a:r>
          </a:p>
        </p:txBody>
      </p:sp>
      <p:sp>
        <p:nvSpPr>
          <p:cNvPr id="75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180C7A50-CBE4-4DAD-8499-07CF31BAFA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50518" y="2932347"/>
            <a:ext cx="393136" cy="414515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A939C88-18BB-478F-8B1D-F1A0B256272F}"/>
              </a:ext>
            </a:extLst>
          </p:cNvPr>
          <p:cNvSpPr txBox="1"/>
          <p:nvPr/>
        </p:nvSpPr>
        <p:spPr>
          <a:xfrm>
            <a:off x="10247873" y="2592217"/>
            <a:ext cx="12713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 billing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C370802-77C7-4701-865D-9E9459066993}"/>
              </a:ext>
            </a:extLst>
          </p:cNvPr>
          <p:cNvSpPr txBox="1"/>
          <p:nvPr/>
        </p:nvSpPr>
        <p:spPr>
          <a:xfrm>
            <a:off x="10341761" y="3368186"/>
            <a:ext cx="46166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Reduce</a:t>
            </a:r>
            <a:b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costs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1FB2904-CD46-4DCC-AFBE-0D1B7EDC4FF8}"/>
              </a:ext>
            </a:extLst>
          </p:cNvPr>
          <p:cNvSpPr txBox="1"/>
          <p:nvPr/>
        </p:nvSpPr>
        <p:spPr>
          <a:xfrm>
            <a:off x="10920027" y="3368186"/>
            <a:ext cx="50334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Pay per </a:t>
            </a:r>
          </a:p>
          <a:p>
            <a:pPr algn="ctr"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action</a:t>
            </a:r>
          </a:p>
        </p:txBody>
      </p:sp>
      <p:sp>
        <p:nvSpPr>
          <p:cNvPr id="81" name="server" title="Icon of a server tower">
            <a:extLst>
              <a:ext uri="{FF2B5EF4-FFF2-40B4-BE49-F238E27FC236}">
                <a16:creationId xmlns:a16="http://schemas.microsoft.com/office/drawing/2014/main" id="{9DEC6A6C-DE35-40FC-A8B0-9325F7A8B2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19342" y="4499212"/>
            <a:ext cx="193176" cy="365708"/>
          </a:xfrm>
          <a:custGeom>
            <a:avLst/>
            <a:gdLst>
              <a:gd name="T0" fmla="*/ 131 w 131"/>
              <a:gd name="T1" fmla="*/ 117 h 248"/>
              <a:gd name="T2" fmla="*/ 131 w 131"/>
              <a:gd name="T3" fmla="*/ 248 h 248"/>
              <a:gd name="T4" fmla="*/ 0 w 131"/>
              <a:gd name="T5" fmla="*/ 248 h 248"/>
              <a:gd name="T6" fmla="*/ 0 w 131"/>
              <a:gd name="T7" fmla="*/ 0 h 248"/>
              <a:gd name="T8" fmla="*/ 131 w 131"/>
              <a:gd name="T9" fmla="*/ 0 h 248"/>
              <a:gd name="T10" fmla="*/ 131 w 131"/>
              <a:gd name="T11" fmla="*/ 117 h 248"/>
              <a:gd name="T12" fmla="*/ 28 w 131"/>
              <a:gd name="T13" fmla="*/ 40 h 248"/>
              <a:gd name="T14" fmla="*/ 102 w 131"/>
              <a:gd name="T15" fmla="*/ 40 h 248"/>
              <a:gd name="T16" fmla="*/ 28 w 131"/>
              <a:gd name="T17" fmla="*/ 170 h 248"/>
              <a:gd name="T18" fmla="*/ 102 w 131"/>
              <a:gd name="T19" fmla="*/ 170 h 248"/>
              <a:gd name="T20" fmla="*/ 28 w 131"/>
              <a:gd name="T21" fmla="*/ 207 h 248"/>
              <a:gd name="T22" fmla="*/ 102 w 131"/>
              <a:gd name="T23" fmla="*/ 207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248">
                <a:moveTo>
                  <a:pt x="131" y="117"/>
                </a:moveTo>
                <a:lnTo>
                  <a:pt x="131" y="248"/>
                </a:lnTo>
                <a:lnTo>
                  <a:pt x="0" y="248"/>
                </a:lnTo>
                <a:lnTo>
                  <a:pt x="0" y="0"/>
                </a:lnTo>
                <a:lnTo>
                  <a:pt x="131" y="0"/>
                </a:lnTo>
                <a:lnTo>
                  <a:pt x="131" y="117"/>
                </a:lnTo>
                <a:moveTo>
                  <a:pt x="28" y="40"/>
                </a:moveTo>
                <a:lnTo>
                  <a:pt x="102" y="40"/>
                </a:lnTo>
                <a:moveTo>
                  <a:pt x="28" y="170"/>
                </a:moveTo>
                <a:lnTo>
                  <a:pt x="102" y="170"/>
                </a:lnTo>
                <a:moveTo>
                  <a:pt x="28" y="207"/>
                </a:moveTo>
                <a:lnTo>
                  <a:pt x="102" y="207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82" name="server" title="Icon of a server tower">
            <a:extLst>
              <a:ext uri="{FF2B5EF4-FFF2-40B4-BE49-F238E27FC236}">
                <a16:creationId xmlns:a16="http://schemas.microsoft.com/office/drawing/2014/main" id="{A335834C-161E-4A70-815C-E15B22E8D4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81215" y="4501924"/>
            <a:ext cx="193176" cy="365708"/>
          </a:xfrm>
          <a:custGeom>
            <a:avLst/>
            <a:gdLst>
              <a:gd name="T0" fmla="*/ 131 w 131"/>
              <a:gd name="T1" fmla="*/ 117 h 248"/>
              <a:gd name="T2" fmla="*/ 131 w 131"/>
              <a:gd name="T3" fmla="*/ 248 h 248"/>
              <a:gd name="T4" fmla="*/ 0 w 131"/>
              <a:gd name="T5" fmla="*/ 248 h 248"/>
              <a:gd name="T6" fmla="*/ 0 w 131"/>
              <a:gd name="T7" fmla="*/ 0 h 248"/>
              <a:gd name="T8" fmla="*/ 131 w 131"/>
              <a:gd name="T9" fmla="*/ 0 h 248"/>
              <a:gd name="T10" fmla="*/ 131 w 131"/>
              <a:gd name="T11" fmla="*/ 117 h 248"/>
              <a:gd name="T12" fmla="*/ 28 w 131"/>
              <a:gd name="T13" fmla="*/ 40 h 248"/>
              <a:gd name="T14" fmla="*/ 102 w 131"/>
              <a:gd name="T15" fmla="*/ 40 h 248"/>
              <a:gd name="T16" fmla="*/ 28 w 131"/>
              <a:gd name="T17" fmla="*/ 170 h 248"/>
              <a:gd name="T18" fmla="*/ 102 w 131"/>
              <a:gd name="T19" fmla="*/ 170 h 248"/>
              <a:gd name="T20" fmla="*/ 28 w 131"/>
              <a:gd name="T21" fmla="*/ 207 h 248"/>
              <a:gd name="T22" fmla="*/ 102 w 131"/>
              <a:gd name="T23" fmla="*/ 207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248">
                <a:moveTo>
                  <a:pt x="131" y="117"/>
                </a:moveTo>
                <a:lnTo>
                  <a:pt x="131" y="248"/>
                </a:lnTo>
                <a:lnTo>
                  <a:pt x="0" y="248"/>
                </a:lnTo>
                <a:lnTo>
                  <a:pt x="0" y="0"/>
                </a:lnTo>
                <a:lnTo>
                  <a:pt x="131" y="0"/>
                </a:lnTo>
                <a:lnTo>
                  <a:pt x="131" y="117"/>
                </a:lnTo>
                <a:moveTo>
                  <a:pt x="28" y="40"/>
                </a:moveTo>
                <a:lnTo>
                  <a:pt x="102" y="40"/>
                </a:lnTo>
                <a:moveTo>
                  <a:pt x="28" y="170"/>
                </a:moveTo>
                <a:lnTo>
                  <a:pt x="102" y="170"/>
                </a:lnTo>
                <a:moveTo>
                  <a:pt x="28" y="207"/>
                </a:moveTo>
                <a:lnTo>
                  <a:pt x="102" y="207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83" name="server" title="Icon of a server tower">
            <a:extLst>
              <a:ext uri="{FF2B5EF4-FFF2-40B4-BE49-F238E27FC236}">
                <a16:creationId xmlns:a16="http://schemas.microsoft.com/office/drawing/2014/main" id="{7A06B2FA-C15B-48D3-BE80-51475B0295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41920" y="4499212"/>
            <a:ext cx="193176" cy="365708"/>
          </a:xfrm>
          <a:custGeom>
            <a:avLst/>
            <a:gdLst>
              <a:gd name="T0" fmla="*/ 131 w 131"/>
              <a:gd name="T1" fmla="*/ 117 h 248"/>
              <a:gd name="T2" fmla="*/ 131 w 131"/>
              <a:gd name="T3" fmla="*/ 248 h 248"/>
              <a:gd name="T4" fmla="*/ 0 w 131"/>
              <a:gd name="T5" fmla="*/ 248 h 248"/>
              <a:gd name="T6" fmla="*/ 0 w 131"/>
              <a:gd name="T7" fmla="*/ 0 h 248"/>
              <a:gd name="T8" fmla="*/ 131 w 131"/>
              <a:gd name="T9" fmla="*/ 0 h 248"/>
              <a:gd name="T10" fmla="*/ 131 w 131"/>
              <a:gd name="T11" fmla="*/ 117 h 248"/>
              <a:gd name="T12" fmla="*/ 28 w 131"/>
              <a:gd name="T13" fmla="*/ 40 h 248"/>
              <a:gd name="T14" fmla="*/ 102 w 131"/>
              <a:gd name="T15" fmla="*/ 40 h 248"/>
              <a:gd name="T16" fmla="*/ 28 w 131"/>
              <a:gd name="T17" fmla="*/ 170 h 248"/>
              <a:gd name="T18" fmla="*/ 102 w 131"/>
              <a:gd name="T19" fmla="*/ 170 h 248"/>
              <a:gd name="T20" fmla="*/ 28 w 131"/>
              <a:gd name="T21" fmla="*/ 207 h 248"/>
              <a:gd name="T22" fmla="*/ 102 w 131"/>
              <a:gd name="T23" fmla="*/ 207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248">
                <a:moveTo>
                  <a:pt x="131" y="117"/>
                </a:moveTo>
                <a:lnTo>
                  <a:pt x="131" y="248"/>
                </a:lnTo>
                <a:lnTo>
                  <a:pt x="0" y="248"/>
                </a:lnTo>
                <a:lnTo>
                  <a:pt x="0" y="0"/>
                </a:lnTo>
                <a:lnTo>
                  <a:pt x="131" y="0"/>
                </a:lnTo>
                <a:lnTo>
                  <a:pt x="131" y="117"/>
                </a:lnTo>
                <a:moveTo>
                  <a:pt x="28" y="40"/>
                </a:moveTo>
                <a:lnTo>
                  <a:pt x="102" y="40"/>
                </a:lnTo>
                <a:moveTo>
                  <a:pt x="28" y="170"/>
                </a:moveTo>
                <a:lnTo>
                  <a:pt x="102" y="170"/>
                </a:lnTo>
                <a:moveTo>
                  <a:pt x="28" y="207"/>
                </a:moveTo>
                <a:lnTo>
                  <a:pt x="102" y="207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6B1FC9D-6F7C-406A-9D25-F763DA9CFDFC}"/>
              </a:ext>
            </a:extLst>
          </p:cNvPr>
          <p:cNvSpPr/>
          <p:nvPr/>
        </p:nvSpPr>
        <p:spPr>
          <a:xfrm>
            <a:off x="8872658" y="4890227"/>
            <a:ext cx="966794" cy="4376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Event driven</a:t>
            </a:r>
          </a:p>
          <a:p>
            <a:pPr algn="ctr"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scale</a:t>
            </a:r>
            <a:endParaRPr lang="en-US" sz="120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B4D2BA7-A15D-4C24-B801-3ABC33704F07}"/>
              </a:ext>
            </a:extLst>
          </p:cNvPr>
          <p:cNvSpPr/>
          <p:nvPr/>
        </p:nvSpPr>
        <p:spPr>
          <a:xfrm>
            <a:off x="9809108" y="4907570"/>
            <a:ext cx="910698" cy="4376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Abstraction</a:t>
            </a:r>
          </a:p>
          <a:p>
            <a:pPr algn="ctr"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of servers</a:t>
            </a:r>
            <a:endParaRPr lang="en-US" sz="120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44EE27F-4E98-47AA-9D8C-F9497B324624}"/>
              </a:ext>
            </a:extLst>
          </p:cNvPr>
          <p:cNvSpPr txBox="1"/>
          <p:nvPr/>
        </p:nvSpPr>
        <p:spPr>
          <a:xfrm>
            <a:off x="8991646" y="4116327"/>
            <a:ext cx="17456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Reduced DevOps</a:t>
            </a:r>
          </a:p>
        </p:txBody>
      </p:sp>
      <p:pic>
        <p:nvPicPr>
          <p:cNvPr id="88" name="Graphic 44">
            <a:extLst>
              <a:ext uri="{FF2B5EF4-FFF2-40B4-BE49-F238E27FC236}">
                <a16:creationId xmlns:a16="http://schemas.microsoft.com/office/drawing/2014/main" id="{88AD69BE-1DD8-4B45-8DCD-745BB6D659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4559" y="4401695"/>
            <a:ext cx="639982" cy="639989"/>
          </a:xfrm>
          <a:prstGeom prst="rect">
            <a:avLst/>
          </a:prstGeom>
        </p:spPr>
      </p:pic>
      <p:pic>
        <p:nvPicPr>
          <p:cNvPr id="89" name="Graphic 49">
            <a:extLst>
              <a:ext uri="{FF2B5EF4-FFF2-40B4-BE49-F238E27FC236}">
                <a16:creationId xmlns:a16="http://schemas.microsoft.com/office/drawing/2014/main" id="{D5D84942-F561-4B4E-B82B-D54A53BBCA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6535" y="4401695"/>
            <a:ext cx="824716" cy="639989"/>
          </a:xfrm>
          <a:prstGeom prst="rect">
            <a:avLst/>
          </a:prstGeom>
        </p:spPr>
      </p:pic>
      <p:pic>
        <p:nvPicPr>
          <p:cNvPr id="90" name="Graphic 50">
            <a:extLst>
              <a:ext uri="{FF2B5EF4-FFF2-40B4-BE49-F238E27FC236}">
                <a16:creationId xmlns:a16="http://schemas.microsoft.com/office/drawing/2014/main" id="{EDEDE88E-2982-48F9-9E3E-7841E0F351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4558" y="3148203"/>
            <a:ext cx="639981" cy="639989"/>
          </a:xfrm>
          <a:prstGeom prst="rect">
            <a:avLst/>
          </a:prstGeom>
        </p:spPr>
      </p:pic>
      <p:pic>
        <p:nvPicPr>
          <p:cNvPr id="91" name="Graphic 51">
            <a:extLst>
              <a:ext uri="{FF2B5EF4-FFF2-40B4-BE49-F238E27FC236}">
                <a16:creationId xmlns:a16="http://schemas.microsoft.com/office/drawing/2014/main" id="{9ED12DF6-E9D3-4BD1-96B6-FE41813E0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9883" y="3148203"/>
            <a:ext cx="738019" cy="639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7F87B1-1B74-47F8-B294-ED9144DFE278}"/>
              </a:ext>
            </a:extLst>
          </p:cNvPr>
          <p:cNvSpPr/>
          <p:nvPr/>
        </p:nvSpPr>
        <p:spPr>
          <a:xfrm>
            <a:off x="4788843" y="2548748"/>
            <a:ext cx="2835245" cy="36927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defTabSz="914192"/>
            <a:r>
              <a:rPr lang="en-US" sz="1765" dirty="0">
                <a:solidFill>
                  <a:srgbClr val="0070C0"/>
                </a:solidFill>
                <a:latin typeface="Segoe UI"/>
              </a:rPr>
              <a:t>Azure Integration Services</a:t>
            </a:r>
          </a:p>
        </p:txBody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566C2E1D-9DC6-E347-B89F-52D419E22F8A}"/>
              </a:ext>
            </a:extLst>
          </p:cNvPr>
          <p:cNvGrpSpPr/>
          <p:nvPr/>
        </p:nvGrpSpPr>
        <p:grpSpPr>
          <a:xfrm>
            <a:off x="7419548" y="1887127"/>
            <a:ext cx="632856" cy="719262"/>
            <a:chOff x="9898610" y="3542213"/>
            <a:chExt cx="632946" cy="719364"/>
          </a:xfrm>
        </p:grpSpPr>
        <p:sp>
          <p:nvSpPr>
            <p:cNvPr id="46" name="Rectangle 12">
              <a:extLst>
                <a:ext uri="{FF2B5EF4-FFF2-40B4-BE49-F238E27FC236}">
                  <a16:creationId xmlns:a16="http://schemas.microsoft.com/office/drawing/2014/main" id="{12D4F2E9-E7E6-044D-9728-93721A925DA1}"/>
                </a:ext>
              </a:extLst>
            </p:cNvPr>
            <p:cNvSpPr/>
            <p:nvPr/>
          </p:nvSpPr>
          <p:spPr bwMode="auto">
            <a:xfrm>
              <a:off x="9898611" y="3542213"/>
              <a:ext cx="632944" cy="71936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BB7BFD87-02B2-8C40-9DBE-051C6AC21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98610" y="3542213"/>
              <a:ext cx="632946" cy="489428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3F925E9-6ABE-2049-978D-42B34CFA7BD9}"/>
              </a:ext>
            </a:extLst>
          </p:cNvPr>
          <p:cNvSpPr txBox="1"/>
          <p:nvPr/>
        </p:nvSpPr>
        <p:spPr>
          <a:xfrm>
            <a:off x="1805325" y="4116326"/>
            <a:ext cx="14142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Approachable</a:t>
            </a:r>
          </a:p>
        </p:txBody>
      </p:sp>
      <p:sp>
        <p:nvSpPr>
          <p:cNvPr id="51" name="speedometer_2" title="Icon of a spedometer showing fast speed">
            <a:extLst>
              <a:ext uri="{FF2B5EF4-FFF2-40B4-BE49-F238E27FC236}">
                <a16:creationId xmlns:a16="http://schemas.microsoft.com/office/drawing/2014/main" id="{E9F1F95D-8B02-7F48-A3DB-95FA7D48F3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88332" y="2930350"/>
            <a:ext cx="365708" cy="36570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52" name="Market_EAFC" title="Icon of a line graph with an arrow at the end pointing up">
            <a:extLst>
              <a:ext uri="{FF2B5EF4-FFF2-40B4-BE49-F238E27FC236}">
                <a16:creationId xmlns:a16="http://schemas.microsoft.com/office/drawing/2014/main" id="{C1DE5BE2-CC46-F147-A4FF-48F7E19DF4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150343" y="4499212"/>
            <a:ext cx="411422" cy="249499"/>
          </a:xfrm>
          <a:custGeom>
            <a:avLst/>
            <a:gdLst>
              <a:gd name="T0" fmla="*/ 4688 w 6657"/>
              <a:gd name="T1" fmla="*/ 0 h 4037"/>
              <a:gd name="T2" fmla="*/ 6657 w 6657"/>
              <a:gd name="T3" fmla="*/ 0 h 4037"/>
              <a:gd name="T4" fmla="*/ 6657 w 6657"/>
              <a:gd name="T5" fmla="*/ 1970 h 4037"/>
              <a:gd name="T6" fmla="*/ 0 w 6657"/>
              <a:gd name="T7" fmla="*/ 4037 h 4037"/>
              <a:gd name="T8" fmla="*/ 2501 w 6657"/>
              <a:gd name="T9" fmla="*/ 1532 h 4037"/>
              <a:gd name="T10" fmla="*/ 3813 w 6657"/>
              <a:gd name="T11" fmla="*/ 2846 h 4037"/>
              <a:gd name="T12" fmla="*/ 6657 w 6657"/>
              <a:gd name="T13" fmla="*/ 0 h 4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57" h="4037">
                <a:moveTo>
                  <a:pt x="4688" y="0"/>
                </a:moveTo>
                <a:lnTo>
                  <a:pt x="6657" y="0"/>
                </a:lnTo>
                <a:lnTo>
                  <a:pt x="6657" y="1970"/>
                </a:lnTo>
                <a:moveTo>
                  <a:pt x="0" y="4037"/>
                </a:moveTo>
                <a:lnTo>
                  <a:pt x="2501" y="1532"/>
                </a:lnTo>
                <a:lnTo>
                  <a:pt x="3813" y="2846"/>
                </a:lnTo>
                <a:lnTo>
                  <a:pt x="6657" y="0"/>
                </a:ln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53" name="Script_F03A" title="Icon of an unrolled document with writing on it">
            <a:extLst>
              <a:ext uri="{FF2B5EF4-FFF2-40B4-BE49-F238E27FC236}">
                <a16:creationId xmlns:a16="http://schemas.microsoft.com/office/drawing/2014/main" id="{D3A5F6FA-A3C4-F24B-BD38-22146D2FC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33307" y="4499212"/>
            <a:ext cx="365531" cy="365708"/>
          </a:xfrm>
          <a:custGeom>
            <a:avLst/>
            <a:gdLst>
              <a:gd name="T0" fmla="*/ 2638 w 3768"/>
              <a:gd name="T1" fmla="*/ 3015 h 3768"/>
              <a:gd name="T2" fmla="*/ 2371 w 3768"/>
              <a:gd name="T3" fmla="*/ 3125 h 3768"/>
              <a:gd name="T4" fmla="*/ 2261 w 3768"/>
              <a:gd name="T5" fmla="*/ 3392 h 3768"/>
              <a:gd name="T6" fmla="*/ 2371 w 3768"/>
              <a:gd name="T7" fmla="*/ 3658 h 3768"/>
              <a:gd name="T8" fmla="*/ 2638 w 3768"/>
              <a:gd name="T9" fmla="*/ 3768 h 3768"/>
              <a:gd name="T10" fmla="*/ 377 w 3768"/>
              <a:gd name="T11" fmla="*/ 3768 h 3768"/>
              <a:gd name="T12" fmla="*/ 110 w 3768"/>
              <a:gd name="T13" fmla="*/ 3658 h 3768"/>
              <a:gd name="T14" fmla="*/ 0 w 3768"/>
              <a:gd name="T15" fmla="*/ 3392 h 3768"/>
              <a:gd name="T16" fmla="*/ 110 w 3768"/>
              <a:gd name="T17" fmla="*/ 3125 h 3768"/>
              <a:gd name="T18" fmla="*/ 377 w 3768"/>
              <a:gd name="T19" fmla="*/ 3015 h 3768"/>
              <a:gd name="T20" fmla="*/ 2638 w 3768"/>
              <a:gd name="T21" fmla="*/ 3015 h 3768"/>
              <a:gd name="T22" fmla="*/ 3382 w 3768"/>
              <a:gd name="T23" fmla="*/ 0 h 3768"/>
              <a:gd name="T24" fmla="*/ 879 w 3768"/>
              <a:gd name="T25" fmla="*/ 0 h 3768"/>
              <a:gd name="T26" fmla="*/ 502 w 3768"/>
              <a:gd name="T27" fmla="*/ 377 h 3768"/>
              <a:gd name="T28" fmla="*/ 502 w 3768"/>
              <a:gd name="T29" fmla="*/ 3015 h 3768"/>
              <a:gd name="T30" fmla="*/ 3015 w 3768"/>
              <a:gd name="T31" fmla="*/ 753 h 3768"/>
              <a:gd name="T32" fmla="*/ 3392 w 3768"/>
              <a:gd name="T33" fmla="*/ 753 h 3768"/>
              <a:gd name="T34" fmla="*/ 3768 w 3768"/>
              <a:gd name="T35" fmla="*/ 377 h 3768"/>
              <a:gd name="T36" fmla="*/ 3392 w 3768"/>
              <a:gd name="T37" fmla="*/ 0 h 3768"/>
              <a:gd name="T38" fmla="*/ 3015 w 3768"/>
              <a:gd name="T39" fmla="*/ 377 h 3768"/>
              <a:gd name="T40" fmla="*/ 3015 w 3768"/>
              <a:gd name="T41" fmla="*/ 2387 h 3768"/>
              <a:gd name="T42" fmla="*/ 3015 w 3768"/>
              <a:gd name="T43" fmla="*/ 2387 h 3768"/>
              <a:gd name="T44" fmla="*/ 3015 w 3768"/>
              <a:gd name="T45" fmla="*/ 3392 h 3768"/>
              <a:gd name="T46" fmla="*/ 377 w 3768"/>
              <a:gd name="T47" fmla="*/ 3768 h 3768"/>
              <a:gd name="T48" fmla="*/ 2638 w 3768"/>
              <a:gd name="T49" fmla="*/ 3768 h 3768"/>
              <a:gd name="T50" fmla="*/ 3015 w 3768"/>
              <a:gd name="T51" fmla="*/ 3392 h 3768"/>
              <a:gd name="T52" fmla="*/ 879 w 3768"/>
              <a:gd name="T53" fmla="*/ 753 h 3768"/>
              <a:gd name="T54" fmla="*/ 2638 w 3768"/>
              <a:gd name="T55" fmla="*/ 753 h 3768"/>
              <a:gd name="T56" fmla="*/ 879 w 3768"/>
              <a:gd name="T57" fmla="*/ 1256 h 3768"/>
              <a:gd name="T58" fmla="*/ 2638 w 3768"/>
              <a:gd name="T59" fmla="*/ 1256 h 3768"/>
              <a:gd name="T60" fmla="*/ 879 w 3768"/>
              <a:gd name="T61" fmla="*/ 1758 h 3768"/>
              <a:gd name="T62" fmla="*/ 2638 w 3768"/>
              <a:gd name="T63" fmla="*/ 1758 h 3768"/>
              <a:gd name="T64" fmla="*/ 879 w 3768"/>
              <a:gd name="T65" fmla="*/ 2261 h 3768"/>
              <a:gd name="T66" fmla="*/ 2638 w 3768"/>
              <a:gd name="T67" fmla="*/ 2261 h 3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68" h="3768">
                <a:moveTo>
                  <a:pt x="2638" y="3015"/>
                </a:moveTo>
                <a:cubicBezTo>
                  <a:pt x="2534" y="3015"/>
                  <a:pt x="2439" y="3057"/>
                  <a:pt x="2371" y="3125"/>
                </a:cubicBezTo>
                <a:cubicBezTo>
                  <a:pt x="2303" y="3193"/>
                  <a:pt x="2261" y="3287"/>
                  <a:pt x="2261" y="3392"/>
                </a:cubicBezTo>
                <a:cubicBezTo>
                  <a:pt x="2261" y="3496"/>
                  <a:pt x="2303" y="3590"/>
                  <a:pt x="2371" y="3658"/>
                </a:cubicBezTo>
                <a:cubicBezTo>
                  <a:pt x="2439" y="3726"/>
                  <a:pt x="2534" y="3768"/>
                  <a:pt x="2638" y="3768"/>
                </a:cubicBezTo>
                <a:moveTo>
                  <a:pt x="377" y="3768"/>
                </a:moveTo>
                <a:cubicBezTo>
                  <a:pt x="272" y="3768"/>
                  <a:pt x="178" y="3726"/>
                  <a:pt x="110" y="3658"/>
                </a:cubicBezTo>
                <a:cubicBezTo>
                  <a:pt x="42" y="3590"/>
                  <a:pt x="0" y="3496"/>
                  <a:pt x="0" y="3392"/>
                </a:cubicBezTo>
                <a:cubicBezTo>
                  <a:pt x="0" y="3287"/>
                  <a:pt x="42" y="3193"/>
                  <a:pt x="110" y="3125"/>
                </a:cubicBezTo>
                <a:cubicBezTo>
                  <a:pt x="178" y="3057"/>
                  <a:pt x="272" y="3015"/>
                  <a:pt x="377" y="3015"/>
                </a:cubicBezTo>
                <a:cubicBezTo>
                  <a:pt x="2638" y="3015"/>
                  <a:pt x="2638" y="3015"/>
                  <a:pt x="2638" y="3015"/>
                </a:cubicBezTo>
                <a:moveTo>
                  <a:pt x="3382" y="0"/>
                </a:moveTo>
                <a:cubicBezTo>
                  <a:pt x="879" y="0"/>
                  <a:pt x="879" y="0"/>
                  <a:pt x="879" y="0"/>
                </a:cubicBezTo>
                <a:cubicBezTo>
                  <a:pt x="671" y="0"/>
                  <a:pt x="502" y="168"/>
                  <a:pt x="502" y="377"/>
                </a:cubicBezTo>
                <a:cubicBezTo>
                  <a:pt x="502" y="3015"/>
                  <a:pt x="502" y="3015"/>
                  <a:pt x="502" y="3015"/>
                </a:cubicBezTo>
                <a:moveTo>
                  <a:pt x="3015" y="753"/>
                </a:moveTo>
                <a:cubicBezTo>
                  <a:pt x="3392" y="753"/>
                  <a:pt x="3392" y="753"/>
                  <a:pt x="3392" y="753"/>
                </a:cubicBezTo>
                <a:cubicBezTo>
                  <a:pt x="3600" y="753"/>
                  <a:pt x="3768" y="585"/>
                  <a:pt x="3768" y="377"/>
                </a:cubicBezTo>
                <a:cubicBezTo>
                  <a:pt x="3768" y="168"/>
                  <a:pt x="3600" y="0"/>
                  <a:pt x="3392" y="0"/>
                </a:cubicBezTo>
                <a:cubicBezTo>
                  <a:pt x="3183" y="0"/>
                  <a:pt x="3015" y="168"/>
                  <a:pt x="3015" y="377"/>
                </a:cubicBezTo>
                <a:cubicBezTo>
                  <a:pt x="3015" y="2387"/>
                  <a:pt x="3015" y="2387"/>
                  <a:pt x="3015" y="2387"/>
                </a:cubicBezTo>
                <a:moveTo>
                  <a:pt x="3015" y="2387"/>
                </a:moveTo>
                <a:cubicBezTo>
                  <a:pt x="3015" y="3392"/>
                  <a:pt x="3015" y="3392"/>
                  <a:pt x="3015" y="3392"/>
                </a:cubicBezTo>
                <a:moveTo>
                  <a:pt x="377" y="3768"/>
                </a:moveTo>
                <a:cubicBezTo>
                  <a:pt x="2638" y="3768"/>
                  <a:pt x="2638" y="3768"/>
                  <a:pt x="2638" y="3768"/>
                </a:cubicBezTo>
                <a:cubicBezTo>
                  <a:pt x="2846" y="3768"/>
                  <a:pt x="3015" y="3600"/>
                  <a:pt x="3015" y="3392"/>
                </a:cubicBezTo>
                <a:moveTo>
                  <a:pt x="879" y="753"/>
                </a:moveTo>
                <a:cubicBezTo>
                  <a:pt x="2638" y="753"/>
                  <a:pt x="2638" y="753"/>
                  <a:pt x="2638" y="753"/>
                </a:cubicBezTo>
                <a:moveTo>
                  <a:pt x="879" y="1256"/>
                </a:moveTo>
                <a:cubicBezTo>
                  <a:pt x="2638" y="1256"/>
                  <a:pt x="2638" y="1256"/>
                  <a:pt x="2638" y="1256"/>
                </a:cubicBezTo>
                <a:moveTo>
                  <a:pt x="879" y="1758"/>
                </a:moveTo>
                <a:cubicBezTo>
                  <a:pt x="2638" y="1758"/>
                  <a:pt x="2638" y="1758"/>
                  <a:pt x="2638" y="1758"/>
                </a:cubicBezTo>
                <a:moveTo>
                  <a:pt x="879" y="2261"/>
                </a:moveTo>
                <a:cubicBezTo>
                  <a:pt x="2638" y="2261"/>
                  <a:pt x="2638" y="2261"/>
                  <a:pt x="2638" y="2261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5812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401E-6308-4DF4-B9F3-E9557D3C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Scenario - Current Architecture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28E12-3AEA-4B12-9ED9-3EA8BE3C0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Web App integrates with </a:t>
            </a:r>
            <a:r>
              <a:rPr lang="en-US" sz="1800" dirty="0" err="1"/>
              <a:t>Bolinha</a:t>
            </a:r>
            <a:r>
              <a:rPr lang="en-US" sz="1800" dirty="0"/>
              <a:t> (little ball) restaurant through a SOAP Web Service</a:t>
            </a:r>
          </a:p>
          <a:p>
            <a:r>
              <a:rPr lang="en-US" sz="1800" dirty="0"/>
              <a:t>Web App needs to integrate with another restaurant called </a:t>
            </a:r>
            <a:r>
              <a:rPr lang="en-US" sz="1800" dirty="0" err="1"/>
              <a:t>Hocca</a:t>
            </a:r>
            <a:r>
              <a:rPr lang="en-US" sz="1800" dirty="0"/>
              <a:t> Bar through a REST Web Service</a:t>
            </a:r>
          </a:p>
          <a:p>
            <a:r>
              <a:rPr lang="en-US" sz="1800" dirty="0"/>
              <a:t>Web App needs to integrate with another restaurant that does not have a Web Service, just SMS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C5808C-76DD-4ED4-B16F-EAE5655B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989" y="472959"/>
            <a:ext cx="4651809" cy="56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12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FF2B5EF4-FFF2-40B4-BE49-F238E27FC236}">
                <a16:creationId xmlns:a16="http://schemas.microsoft.com/office/drawing/2014/main" id="{D602CB6C-F379-AD4D-91D2-6DAA6E892F65}"/>
              </a:ext>
            </a:extLst>
          </p:cNvPr>
          <p:cNvSpPr/>
          <p:nvPr/>
        </p:nvSpPr>
        <p:spPr bwMode="auto">
          <a:xfrm>
            <a:off x="1493121" y="2175819"/>
            <a:ext cx="3846241" cy="1670908"/>
          </a:xfrm>
          <a:custGeom>
            <a:avLst/>
            <a:gdLst>
              <a:gd name="connsiteX0" fmla="*/ 0 w 3846786"/>
              <a:gd name="connsiteY0" fmla="*/ 1671145 h 1671145"/>
              <a:gd name="connsiteX1" fmla="*/ 273269 w 3846786"/>
              <a:gd name="connsiteY1" fmla="*/ 672662 h 1671145"/>
              <a:gd name="connsiteX2" fmla="*/ 1166648 w 3846786"/>
              <a:gd name="connsiteY2" fmla="*/ 168166 h 1671145"/>
              <a:gd name="connsiteX3" fmla="*/ 3846786 w 3846786"/>
              <a:gd name="connsiteY3" fmla="*/ 0 h 1671145"/>
              <a:gd name="connsiteX4" fmla="*/ 3846786 w 3846786"/>
              <a:gd name="connsiteY4" fmla="*/ 0 h 167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6786" h="1671145">
                <a:moveTo>
                  <a:pt x="0" y="1671145"/>
                </a:moveTo>
                <a:cubicBezTo>
                  <a:pt x="39414" y="1297151"/>
                  <a:pt x="78828" y="923158"/>
                  <a:pt x="273269" y="672662"/>
                </a:cubicBezTo>
                <a:cubicBezTo>
                  <a:pt x="467710" y="422166"/>
                  <a:pt x="571062" y="280276"/>
                  <a:pt x="1166648" y="168166"/>
                </a:cubicBezTo>
                <a:cubicBezTo>
                  <a:pt x="1762234" y="56056"/>
                  <a:pt x="3846786" y="0"/>
                  <a:pt x="3846786" y="0"/>
                </a:cubicBezTo>
                <a:lnTo>
                  <a:pt x="3846786" y="0"/>
                </a:lnTo>
              </a:path>
            </a:pathLst>
          </a:custGeom>
          <a:noFill/>
          <a:ln w="38100">
            <a:solidFill>
              <a:srgbClr val="C00000">
                <a:alpha val="50000"/>
              </a:srgb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1A23BF-31A3-5347-93ED-FCDBB56F75EE}"/>
              </a:ext>
            </a:extLst>
          </p:cNvPr>
          <p:cNvGrpSpPr/>
          <p:nvPr/>
        </p:nvGrpSpPr>
        <p:grpSpPr>
          <a:xfrm>
            <a:off x="2756070" y="2646075"/>
            <a:ext cx="6800764" cy="2512925"/>
            <a:chOff x="2063610" y="2268614"/>
            <a:chExt cx="8226805" cy="30398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3023C9-C678-AD46-843C-F818F49FEFCE}"/>
                </a:ext>
              </a:extLst>
            </p:cNvPr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50A166-601E-7146-A3BB-02F96A462D06}"/>
                  </a:ext>
                </a:extLst>
              </p:cNvPr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F107257-ED57-904B-8DB3-46514C387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6B0626-D550-994B-A7B4-B372A19D9CEF}"/>
                </a:ext>
              </a:extLst>
            </p:cNvPr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57F372-A0E1-6C4C-ACC2-053CA94B62D3}"/>
                </a:ext>
              </a:extLst>
            </p:cNvPr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0C827D-30EF-EA47-AD0C-F19430E63656}"/>
                </a:ext>
              </a:extLst>
            </p:cNvPr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46963A-72C3-E044-A23A-B28B198F0819}"/>
                </a:ext>
              </a:extLst>
            </p:cNvPr>
            <p:cNvSpPr txBox="1"/>
            <p:nvPr/>
          </p:nvSpPr>
          <p:spPr>
            <a:xfrm>
              <a:off x="2590306" y="3270522"/>
              <a:ext cx="1953208" cy="767478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i="1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F2F570-088D-7F4E-882A-470385A7EB86}"/>
                </a:ext>
              </a:extLst>
            </p:cNvPr>
            <p:cNvSpPr txBox="1"/>
            <p:nvPr/>
          </p:nvSpPr>
          <p:spPr>
            <a:xfrm>
              <a:off x="8074552" y="3264263"/>
              <a:ext cx="1572830" cy="75947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i="1">
                  <a:solidFill>
                    <a:srgbClr val="FFFFFF"/>
                  </a:solidFill>
                  <a:latin typeface="Segoe UI Semilight"/>
                </a:rPr>
                <a:t>Publish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1FF512-FD2F-6F4C-8C79-61ABB0C409C4}"/>
                </a:ext>
              </a:extLst>
            </p:cNvPr>
            <p:cNvSpPr txBox="1"/>
            <p:nvPr/>
          </p:nvSpPr>
          <p:spPr>
            <a:xfrm>
              <a:off x="5390201" y="3263799"/>
              <a:ext cx="1730238" cy="767478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i="1">
                  <a:solidFill>
                    <a:srgbClr val="FFFFFF"/>
                  </a:solidFill>
                  <a:latin typeface="Segoe UI Semilight"/>
                </a:rPr>
                <a:t>Mediate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E503B5-1A8B-AF45-8406-E1AA830BB349}"/>
                </a:ext>
              </a:extLst>
            </p:cNvPr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D95A31-F086-B541-9017-4EEE00B89BFC}"/>
                </a:ext>
              </a:extLst>
            </p:cNvPr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solidFill>
                    <a:srgbClr val="FFFFFF"/>
                  </a:solidFill>
                  <a:latin typeface="Segoe UI Light"/>
                </a:rPr>
                <a:t>Gateway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EF1290-BCEB-554F-9CA2-FDC4EDE984B8}"/>
                </a:ext>
              </a:extLst>
            </p:cNvPr>
            <p:cNvSpPr txBox="1"/>
            <p:nvPr/>
          </p:nvSpPr>
          <p:spPr>
            <a:xfrm flipH="1">
              <a:off x="2551609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solidFill>
                    <a:srgbClr val="FFFFFF"/>
                  </a:solidFill>
                  <a:latin typeface="Segoe UI Light"/>
                </a:rPr>
                <a:t>Developer portal</a:t>
              </a:r>
            </a:p>
          </p:txBody>
        </p:sp>
      </p:grpSp>
      <p:sp>
        <p:nvSpPr>
          <p:cNvPr id="22" name="Down Arrow 21">
            <a:extLst>
              <a:ext uri="{FF2B5EF4-FFF2-40B4-BE49-F238E27FC236}">
                <a16:creationId xmlns:a16="http://schemas.microsoft.com/office/drawing/2014/main" id="{6410121F-CF10-774A-80D8-8DF55B4D6473}"/>
              </a:ext>
            </a:extLst>
          </p:cNvPr>
          <p:cNvSpPr/>
          <p:nvPr/>
        </p:nvSpPr>
        <p:spPr bwMode="auto">
          <a:xfrm>
            <a:off x="5931350" y="2944710"/>
            <a:ext cx="346007" cy="243509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FA886D65-1B78-3847-A90E-F550BEB9C47F}"/>
              </a:ext>
            </a:extLst>
          </p:cNvPr>
          <p:cNvSpPr/>
          <p:nvPr/>
        </p:nvSpPr>
        <p:spPr bwMode="auto">
          <a:xfrm>
            <a:off x="5934415" y="5122252"/>
            <a:ext cx="346007" cy="243509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A192CA66-9A0E-0240-8ECE-59B8741A6B59}"/>
              </a:ext>
            </a:extLst>
          </p:cNvPr>
          <p:cNvSpPr/>
          <p:nvPr/>
        </p:nvSpPr>
        <p:spPr bwMode="auto">
          <a:xfrm rot="5400000">
            <a:off x="9436767" y="4003663"/>
            <a:ext cx="346007" cy="243509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3206DE14-95F6-BD4F-887E-5302BAA63736}"/>
              </a:ext>
            </a:extLst>
          </p:cNvPr>
          <p:cNvSpPr/>
          <p:nvPr/>
        </p:nvSpPr>
        <p:spPr bwMode="auto">
          <a:xfrm rot="5400000">
            <a:off x="2561195" y="4039032"/>
            <a:ext cx="346007" cy="243509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BC153A-E1E0-C249-8A78-698F5C0ECAFF}"/>
              </a:ext>
            </a:extLst>
          </p:cNvPr>
          <p:cNvSpPr txBox="1"/>
          <p:nvPr/>
        </p:nvSpPr>
        <p:spPr>
          <a:xfrm flipH="1">
            <a:off x="9731526" y="1188283"/>
            <a:ext cx="2192728" cy="233896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Abstract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Secure &amp; protect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Manage lifecycle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Monitor &amp; measure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Onboard developers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Monetize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endParaRPr lang="en-US" sz="1600" dirty="0">
              <a:solidFill>
                <a:srgbClr val="4884ED"/>
              </a:solidFill>
              <a:latin typeface="Segoe UI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DA4101-679C-8247-9315-8443A77CFEE6}"/>
              </a:ext>
            </a:extLst>
          </p:cNvPr>
          <p:cNvSpPr txBox="1"/>
          <p:nvPr/>
        </p:nvSpPr>
        <p:spPr>
          <a:xfrm flipH="1">
            <a:off x="713965" y="1281612"/>
            <a:ext cx="1930155" cy="2002064"/>
          </a:xfrm>
          <a:prstGeom prst="rect">
            <a:avLst/>
          </a:prstGeom>
          <a:solidFill>
            <a:schemeClr val="bg1"/>
          </a:solidFill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Discover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Learn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Get access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Try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Get help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SDKs and samples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5EA8F5-481C-3949-ACF9-F6BAD9433E0F}"/>
              </a:ext>
            </a:extLst>
          </p:cNvPr>
          <p:cNvGrpSpPr/>
          <p:nvPr/>
        </p:nvGrpSpPr>
        <p:grpSpPr>
          <a:xfrm>
            <a:off x="4873499" y="1160871"/>
            <a:ext cx="2448046" cy="1775651"/>
            <a:chOff x="4873326" y="1160549"/>
            <a:chExt cx="2448393" cy="17759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C3374A-44EC-0441-B271-8A6D679A3D8E}"/>
                </a:ext>
              </a:extLst>
            </p:cNvPr>
            <p:cNvSpPr txBox="1"/>
            <p:nvPr/>
          </p:nvSpPr>
          <p:spPr>
            <a:xfrm flipH="1">
              <a:off x="4873326" y="1160549"/>
              <a:ext cx="2448393" cy="48936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1</a:t>
              </a:r>
              <a:r>
                <a:rPr lang="en-US" sz="1400" baseline="300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st</a:t>
              </a:r>
              <a:r>
                <a:rPr lang="en-US" sz="1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 and 3</a:t>
              </a:r>
              <a:r>
                <a:rPr lang="en-US" sz="1400" baseline="300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rd</a:t>
              </a:r>
              <a:r>
                <a:rPr lang="en-US" sz="1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 party apps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89D82BB-CC20-9548-A59A-DB929E239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245" y="1449841"/>
              <a:ext cx="1486611" cy="148661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9AAE7E-1FAE-4741-BDA1-949AC68C026F}"/>
              </a:ext>
            </a:extLst>
          </p:cNvPr>
          <p:cNvGrpSpPr/>
          <p:nvPr/>
        </p:nvGrpSpPr>
        <p:grpSpPr>
          <a:xfrm>
            <a:off x="610617" y="3686837"/>
            <a:ext cx="2136846" cy="1491391"/>
            <a:chOff x="609839" y="3686873"/>
            <a:chExt cx="2137149" cy="14916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7BC1CB-BA3D-DA48-A399-88074AEA1405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48936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App developers</a:t>
              </a:r>
            </a:p>
          </p:txBody>
        </p:sp>
        <p:sp>
          <p:nvSpPr>
            <p:cNvPr id="36" name="people_7" title="Icon of two people">
              <a:extLst>
                <a:ext uri="{FF2B5EF4-FFF2-40B4-BE49-F238E27FC236}">
                  <a16:creationId xmlns:a16="http://schemas.microsoft.com/office/drawing/2014/main" id="{A8C62121-5C15-6C47-B985-F9B3491AAA2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00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47625" cap="sq">
              <a:solidFill>
                <a:srgbClr val="CA51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259EF72-7DC4-C64E-A1AA-FAE37D91A2C3}"/>
              </a:ext>
            </a:extLst>
          </p:cNvPr>
          <p:cNvSpPr/>
          <p:nvPr/>
        </p:nvSpPr>
        <p:spPr bwMode="auto">
          <a:xfrm>
            <a:off x="1862058" y="2101132"/>
            <a:ext cx="3439398" cy="1676162"/>
          </a:xfrm>
          <a:custGeom>
            <a:avLst/>
            <a:gdLst>
              <a:gd name="connsiteX0" fmla="*/ 0 w 3439886"/>
              <a:gd name="connsiteY0" fmla="*/ 1676400 h 1676400"/>
              <a:gd name="connsiteX1" fmla="*/ 3439886 w 3439886"/>
              <a:gd name="connsiteY1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9886" h="1676400">
                <a:moveTo>
                  <a:pt x="0" y="1676400"/>
                </a:moveTo>
                <a:cubicBezTo>
                  <a:pt x="1445986" y="895350"/>
                  <a:pt x="2891972" y="114300"/>
                  <a:pt x="3439886" y="0"/>
                </a:cubicBez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4556833-1D72-FD47-8CEE-F66FB5D187BB}"/>
              </a:ext>
            </a:extLst>
          </p:cNvPr>
          <p:cNvSpPr/>
          <p:nvPr/>
        </p:nvSpPr>
        <p:spPr bwMode="auto">
          <a:xfrm>
            <a:off x="1568185" y="2209974"/>
            <a:ext cx="1142838" cy="1578205"/>
          </a:xfrm>
          <a:custGeom>
            <a:avLst/>
            <a:gdLst>
              <a:gd name="connsiteX0" fmla="*/ 0 w 1143000"/>
              <a:gd name="connsiteY0" fmla="*/ 1578429 h 1578429"/>
              <a:gd name="connsiteX1" fmla="*/ 1143000 w 1143000"/>
              <a:gd name="connsiteY1" fmla="*/ 0 h 1578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 h="1578429">
                <a:moveTo>
                  <a:pt x="0" y="1578429"/>
                </a:moveTo>
                <a:cubicBezTo>
                  <a:pt x="254907" y="937079"/>
                  <a:pt x="509814" y="295729"/>
                  <a:pt x="1143000" y="0"/>
                </a:cubicBez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D1C47E-19D4-C74B-9709-C0C7B85E3273}"/>
              </a:ext>
            </a:extLst>
          </p:cNvPr>
          <p:cNvGrpSpPr/>
          <p:nvPr/>
        </p:nvGrpSpPr>
        <p:grpSpPr>
          <a:xfrm>
            <a:off x="9481297" y="3686837"/>
            <a:ext cx="2693181" cy="1469823"/>
            <a:chOff x="9481777" y="3686873"/>
            <a:chExt cx="2693563" cy="14700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A5D2BF-C512-7043-B81E-B38FB65791F7}"/>
                </a:ext>
              </a:extLst>
            </p:cNvPr>
            <p:cNvSpPr txBox="1"/>
            <p:nvPr/>
          </p:nvSpPr>
          <p:spPr>
            <a:xfrm flipH="1">
              <a:off x="9481777" y="4667539"/>
              <a:ext cx="2693563" cy="48936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API managers and developers</a:t>
              </a:r>
            </a:p>
          </p:txBody>
        </p:sp>
        <p:sp>
          <p:nvSpPr>
            <p:cNvPr id="39" name="people_7" title="Icon of two people">
              <a:extLst>
                <a:ext uri="{FF2B5EF4-FFF2-40B4-BE49-F238E27FC236}">
                  <a16:creationId xmlns:a16="http://schemas.microsoft.com/office/drawing/2014/main" id="{85A9A20C-80DC-184C-9985-F54143A0A3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8509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47625" cap="sq">
              <a:solidFill>
                <a:srgbClr val="5487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40" name="Title 39">
            <a:extLst>
              <a:ext uri="{FF2B5EF4-FFF2-40B4-BE49-F238E27FC236}">
                <a16:creationId xmlns:a16="http://schemas.microsoft.com/office/drawing/2014/main" id="{9904FC48-E36F-EC42-92E8-F0487EC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Management</a:t>
            </a:r>
          </a:p>
        </p:txBody>
      </p:sp>
      <p:grpSp>
        <p:nvGrpSpPr>
          <p:cNvPr id="2" name="Group 30">
            <a:extLst>
              <a:ext uri="{FF2B5EF4-FFF2-40B4-BE49-F238E27FC236}">
                <a16:creationId xmlns:a16="http://schemas.microsoft.com/office/drawing/2014/main" id="{6B57010A-CA19-E84B-8D7E-C891B423FFC5}"/>
              </a:ext>
            </a:extLst>
          </p:cNvPr>
          <p:cNvGrpSpPr/>
          <p:nvPr/>
        </p:nvGrpSpPr>
        <p:grpSpPr>
          <a:xfrm>
            <a:off x="3152545" y="5366410"/>
            <a:ext cx="5924783" cy="1254185"/>
            <a:chOff x="3152126" y="5366684"/>
            <a:chExt cx="5925623" cy="1254363"/>
          </a:xfrm>
        </p:grpSpPr>
        <p:pic>
          <p:nvPicPr>
            <p:cNvPr id="19" name="Picture 40">
              <a:extLst>
                <a:ext uri="{FF2B5EF4-FFF2-40B4-BE49-F238E27FC236}">
                  <a16:creationId xmlns:a16="http://schemas.microsoft.com/office/drawing/2014/main" id="{D77779E1-6713-ED42-A10A-39BC4388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652" y="5525026"/>
              <a:ext cx="607919" cy="607919"/>
            </a:xfrm>
            <a:prstGeom prst="rect">
              <a:avLst/>
            </a:prstGeom>
          </p:spPr>
        </p:pic>
        <p:pic>
          <p:nvPicPr>
            <p:cNvPr id="20" name="Picture 42">
              <a:extLst>
                <a:ext uri="{FF2B5EF4-FFF2-40B4-BE49-F238E27FC236}">
                  <a16:creationId xmlns:a16="http://schemas.microsoft.com/office/drawing/2014/main" id="{EF88F15D-C4C9-6B49-841E-35733E96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53" y="5493579"/>
              <a:ext cx="607919" cy="607919"/>
            </a:xfrm>
            <a:prstGeom prst="rect">
              <a:avLst/>
            </a:prstGeom>
          </p:spPr>
        </p:pic>
        <p:pic>
          <p:nvPicPr>
            <p:cNvPr id="21" name="Picture 43">
              <a:extLst>
                <a:ext uri="{FF2B5EF4-FFF2-40B4-BE49-F238E27FC236}">
                  <a16:creationId xmlns:a16="http://schemas.microsoft.com/office/drawing/2014/main" id="{7C40AAC2-BE82-6348-90A4-723BD9B5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501" y="5541470"/>
              <a:ext cx="607919" cy="607919"/>
            </a:xfrm>
            <a:prstGeom prst="rect">
              <a:avLst/>
            </a:prstGeom>
          </p:spPr>
        </p:pic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C30C6B4F-DA68-E743-A44C-9BBB743DE10E}"/>
                </a:ext>
              </a:extLst>
            </p:cNvPr>
            <p:cNvSpPr txBox="1"/>
            <p:nvPr/>
          </p:nvSpPr>
          <p:spPr>
            <a:xfrm flipH="1">
              <a:off x="3152126" y="6131682"/>
              <a:ext cx="5925623" cy="48936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APIs hosted on and outside of Azure</a:t>
              </a:r>
            </a:p>
          </p:txBody>
        </p:sp>
        <p:pic>
          <p:nvPicPr>
            <p:cNvPr id="30" name="Picture 45">
              <a:extLst>
                <a:ext uri="{FF2B5EF4-FFF2-40B4-BE49-F238E27FC236}">
                  <a16:creationId xmlns:a16="http://schemas.microsoft.com/office/drawing/2014/main" id="{17BDF0D9-F435-744D-9A38-419BCC104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722" y="5443586"/>
              <a:ext cx="780288" cy="780288"/>
            </a:xfrm>
            <a:prstGeom prst="rect">
              <a:avLst/>
            </a:prstGeom>
          </p:spPr>
        </p:pic>
        <p:pic>
          <p:nvPicPr>
            <p:cNvPr id="35" name="Picture 46">
              <a:extLst>
                <a:ext uri="{FF2B5EF4-FFF2-40B4-BE49-F238E27FC236}">
                  <a16:creationId xmlns:a16="http://schemas.microsoft.com/office/drawing/2014/main" id="{761DC1EC-4058-B240-9F57-0E69B110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0060" y="5459634"/>
              <a:ext cx="738702" cy="738702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F8E1E8CB-EF28-4049-B4B2-D5666B56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92611" y="5366684"/>
              <a:ext cx="856064" cy="856064"/>
            </a:xfrm>
            <a:prstGeom prst="rect">
              <a:avLst/>
            </a:prstGeom>
          </p:spPr>
        </p:pic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94CD1491-B177-104A-B84B-D03440730A0C}"/>
              </a:ext>
            </a:extLst>
          </p:cNvPr>
          <p:cNvSpPr/>
          <p:nvPr/>
        </p:nvSpPr>
        <p:spPr bwMode="auto">
          <a:xfrm>
            <a:off x="8559517" y="5170844"/>
            <a:ext cx="2107835" cy="657768"/>
          </a:xfrm>
          <a:custGeom>
            <a:avLst/>
            <a:gdLst>
              <a:gd name="connsiteX0" fmla="*/ 2543503 w 2543503"/>
              <a:gd name="connsiteY0" fmla="*/ 0 h 557048"/>
              <a:gd name="connsiteX1" fmla="*/ 2039006 w 2543503"/>
              <a:gd name="connsiteY1" fmla="*/ 462455 h 557048"/>
              <a:gd name="connsiteX2" fmla="*/ 0 w 2543503"/>
              <a:gd name="connsiteY2" fmla="*/ 557048 h 55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3503" h="557048">
                <a:moveTo>
                  <a:pt x="2543503" y="0"/>
                </a:moveTo>
                <a:cubicBezTo>
                  <a:pt x="2503213" y="184807"/>
                  <a:pt x="2462923" y="369614"/>
                  <a:pt x="2039006" y="462455"/>
                </a:cubicBezTo>
                <a:cubicBezTo>
                  <a:pt x="1615089" y="555296"/>
                  <a:pt x="807544" y="556172"/>
                  <a:pt x="0" y="557048"/>
                </a:cubicBezTo>
              </a:path>
            </a:pathLst>
          </a:custGeom>
          <a:noFill/>
          <a:ln w="38100">
            <a:solidFill>
              <a:srgbClr val="5487E5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1834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9F6-0CC5-43ED-818D-F5770B6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>
            <a:normAutofit/>
          </a:bodyPr>
          <a:lstStyle/>
          <a:p>
            <a:r>
              <a:rPr lang="en-NZ"/>
              <a:t>Demo – API Management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8B564-CE46-4C5A-A423-404858668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NZ" sz="1800" dirty="0"/>
              <a:t>Exposing an existing API</a:t>
            </a:r>
          </a:p>
          <a:p>
            <a:r>
              <a:rPr lang="en-NZ" sz="1800" dirty="0"/>
              <a:t>Import API</a:t>
            </a:r>
          </a:p>
          <a:p>
            <a:r>
              <a:rPr lang="en-NZ" sz="1800" dirty="0"/>
              <a:t>Canonical Model</a:t>
            </a:r>
          </a:p>
          <a:p>
            <a:r>
              <a:rPr lang="en-NZ" sz="1800" dirty="0"/>
              <a:t>Facilitate App Developer life</a:t>
            </a:r>
          </a:p>
          <a:p>
            <a:endParaRPr lang="en-NZ" sz="18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A1E90-9885-43EC-8D6E-57D6B00F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623" y="438909"/>
            <a:ext cx="5202739" cy="486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75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402049">
        <p:fade/>
      </p:transition>
    </mc:Choice>
    <mc:Fallback xmlns="">
      <p:transition spd="med" advTm="40204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EA55-BA61-3A4F-97ED-150E64A2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39" y="466722"/>
            <a:ext cx="11237870" cy="1004427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Logic Apps</a:t>
            </a:r>
            <a:br>
              <a:rPr lang="en-US" dirty="0"/>
            </a:br>
            <a:r>
              <a:rPr lang="en-US" sz="2800" dirty="0"/>
              <a:t>Powerful Capabilities</a:t>
            </a: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F94C-F6E8-FA43-B747-42DE94FF8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9045" y="1735693"/>
            <a:ext cx="5120435" cy="4544834"/>
          </a:xfrm>
        </p:spPr>
        <p:txBody>
          <a:bodyPr/>
          <a:lstStyle/>
          <a:p>
            <a:pPr>
              <a:spcAft>
                <a:spcPts val="1175"/>
              </a:spcAft>
            </a:pPr>
            <a:r>
              <a:rPr lang="en-US" sz="2400" dirty="0"/>
              <a:t>Fast integration using innovative Visual Designer </a:t>
            </a:r>
          </a:p>
          <a:p>
            <a:pPr>
              <a:spcAft>
                <a:spcPts val="1175"/>
              </a:spcAft>
            </a:pPr>
            <a:r>
              <a:rPr lang="en-US" sz="2400" dirty="0"/>
              <a:t>Easy workflow creation with triggers and actions</a:t>
            </a:r>
          </a:p>
          <a:p>
            <a:pPr>
              <a:spcAft>
                <a:spcPts val="1175"/>
              </a:spcAft>
            </a:pPr>
            <a:r>
              <a:rPr lang="en-US" sz="2400" dirty="0"/>
              <a:t>More than 200 connectors to mashup applications, data and services</a:t>
            </a:r>
          </a:p>
          <a:p>
            <a:pPr>
              <a:spcAft>
                <a:spcPts val="1175"/>
              </a:spcAft>
            </a:pPr>
            <a:r>
              <a:rPr lang="en-US" sz="2400" dirty="0"/>
              <a:t>Built for mission critical 24x7 Enterprise Integration</a:t>
            </a:r>
          </a:p>
          <a:p>
            <a:pPr>
              <a:spcAft>
                <a:spcPts val="1175"/>
              </a:spcAft>
            </a:pPr>
            <a:r>
              <a:rPr lang="en-US" sz="2400" dirty="0" err="1"/>
              <a:t>Devops</a:t>
            </a:r>
            <a:r>
              <a:rPr lang="en-US" sz="2400" dirty="0"/>
              <a:t> built-in: Create, deploy, manage and monitor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45AEF-3E24-4EE6-9E2E-0A794E85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23" y="283883"/>
            <a:ext cx="5932664" cy="65736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43F53E-90E8-463E-B99E-625CF627B414}"/>
              </a:ext>
            </a:extLst>
          </p:cNvPr>
          <p:cNvSpPr/>
          <p:nvPr/>
        </p:nvSpPr>
        <p:spPr>
          <a:xfrm>
            <a:off x="4203700" y="6489700"/>
            <a:ext cx="3695700" cy="367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6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9F6-0CC5-43ED-818D-F5770B6E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Demo – Logic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8B564-CE46-4C5A-A423-404858668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 dirty="0">
                <a:latin typeface="+mn-lt"/>
                <a:ea typeface="+mn-ea"/>
                <a:cs typeface="+mn-cs"/>
              </a:rPr>
              <a:t>Addin</a:t>
            </a:r>
            <a:r>
              <a:rPr lang="en-US" sz="1800" dirty="0"/>
              <a:t>g a orchestrator to communicate with all endpoints</a:t>
            </a:r>
          </a:p>
          <a:p>
            <a:r>
              <a:rPr lang="en-US" sz="1800" kern="1200" dirty="0">
                <a:latin typeface="+mn-lt"/>
                <a:ea typeface="+mn-ea"/>
                <a:cs typeface="+mn-cs"/>
              </a:rPr>
              <a:t>Leveraging the Logic App connectors to do integration work</a:t>
            </a:r>
          </a:p>
          <a:p>
            <a:r>
              <a:rPr lang="en-US" sz="1800" dirty="0"/>
              <a:t>Web application does not have dependency on lots of components</a:t>
            </a:r>
          </a:p>
          <a:p>
            <a:r>
              <a:rPr lang="en-US" sz="1800" kern="1200" dirty="0">
                <a:latin typeface="+mn-lt"/>
                <a:ea typeface="+mn-ea"/>
                <a:cs typeface="+mn-cs"/>
              </a:rPr>
              <a:t>Loosely coupled approach on the web application side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C34A84-C554-48CC-BB3E-D0D85A938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473" y="362080"/>
            <a:ext cx="5425549" cy="41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bal Integration Bootcamp NZ_Template_2018.pptx" id="{48CDA943-8D75-4B68-B93A-F3FEBCB3BF66}" vid="{43F47440-22AA-4F95-A911-9D854778CC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647</Words>
  <Application>Microsoft Office PowerPoint</Application>
  <PresentationFormat>Widescreen</PresentationFormat>
  <Paragraphs>149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Segoe UI Black</vt:lpstr>
      <vt:lpstr>Segoe UI Light</vt:lpstr>
      <vt:lpstr>Segoe UI Semilight</vt:lpstr>
      <vt:lpstr>Office Theme</vt:lpstr>
      <vt:lpstr>A lap around Azure Integration Services</vt:lpstr>
      <vt:lpstr>Who am I?</vt:lpstr>
      <vt:lpstr>What is AIS?</vt:lpstr>
      <vt:lpstr>Azure Integration Services Technologies</vt:lpstr>
      <vt:lpstr>Demo Scenario - Current Architecture</vt:lpstr>
      <vt:lpstr>API Management</vt:lpstr>
      <vt:lpstr>Demo – API Management</vt:lpstr>
      <vt:lpstr>Azure Logic Apps Powerful Capabilities</vt:lpstr>
      <vt:lpstr>Demo – Logic App</vt:lpstr>
      <vt:lpstr>Service Bus - Concepts</vt:lpstr>
      <vt:lpstr>Service Bus - Features</vt:lpstr>
      <vt:lpstr>Demo – Service Bus</vt:lpstr>
      <vt:lpstr>Event Grid</vt:lpstr>
      <vt:lpstr>Azure Event Grid</vt:lpstr>
      <vt:lpstr>Demo – Event Grid</vt:lpstr>
      <vt:lpstr>Azure Functions</vt:lpstr>
      <vt:lpstr>Complementing technologies</vt:lpstr>
      <vt:lpstr>Monitoring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lap around Azure Integration Services</dc:title>
  <dc:creator>Alessandro Moura</dc:creator>
  <cp:lastModifiedBy>Alessandro Moura</cp:lastModifiedBy>
  <cp:revision>9</cp:revision>
  <dcterms:created xsi:type="dcterms:W3CDTF">2019-03-29T08:36:28Z</dcterms:created>
  <dcterms:modified xsi:type="dcterms:W3CDTF">2019-03-30T05:23:45Z</dcterms:modified>
</cp:coreProperties>
</file>